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78" r:id="rId4"/>
    <p:sldMasterId id="2147483697" r:id="rId5"/>
    <p:sldMasterId id="2147483702" r:id="rId6"/>
  </p:sldMasterIdLst>
  <p:notesMasterIdLst>
    <p:notesMasterId r:id="rId13"/>
  </p:notesMasterIdLst>
  <p:sldIdLst>
    <p:sldId id="256" r:id="rId7"/>
    <p:sldId id="561" r:id="rId8"/>
    <p:sldId id="259" r:id="rId9"/>
    <p:sldId id="272" r:id="rId10"/>
    <p:sldId id="558" r:id="rId11"/>
    <p:sldId id="562" r:id="rId12"/>
    <p:sldId id="560" r:id="rId14"/>
    <p:sldId id="5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58" d="100"/>
          <a:sy n="58" d="100"/>
        </p:scale>
        <p:origin x="21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notesMaster" Target="notesMasters/notesMaster1.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7.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 Id="rId3" Type="http://schemas.openxmlformats.org/officeDocument/2006/relationships/image" Target="../media/image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hyperlink" Target="http://www.youtube.com/capgeminimedia" TargetMode="External"/><Relationship Id="rId7" Type="http://schemas.openxmlformats.org/officeDocument/2006/relationships/image" Target="../media/image13.png"/><Relationship Id="rId6" Type="http://schemas.openxmlformats.org/officeDocument/2006/relationships/hyperlink" Target="http://www.twitter.com/capgemini" TargetMode="External"/><Relationship Id="rId5" Type="http://schemas.openxmlformats.org/officeDocument/2006/relationships/image" Target="../media/image12.png"/><Relationship Id="rId4" Type="http://schemas.openxmlformats.org/officeDocument/2006/relationships/hyperlink" Target="http://www.slideshare.net/capgemini" TargetMode="External"/><Relationship Id="rId3" Type="http://schemas.openxmlformats.org/officeDocument/2006/relationships/image" Target="../media/image11.png"/><Relationship Id="rId2" Type="http://schemas.openxmlformats.org/officeDocument/2006/relationships/hyperlink" Target="http://www.linkedin.com/company/capgemini" TargetMode="External"/><Relationship Id="rId15" Type="http://schemas.openxmlformats.org/officeDocument/2006/relationships/image" Target="../media/image16.png"/><Relationship Id="rId14" Type="http://schemas.openxmlformats.org/officeDocument/2006/relationships/hyperlink" Target="http://www.capgemini.com/" TargetMode="External"/><Relationship Id="rId13" Type="http://schemas.openxmlformats.org/officeDocument/2006/relationships/hyperlink" Target="http://www.capgemini.com/about/how-we-work/rightshorer" TargetMode="External"/><Relationship Id="rId12" Type="http://schemas.openxmlformats.org/officeDocument/2006/relationships/hyperlink" Target="http://www.capgemini.com/about/how-we-work/the-collaborative-business-experiencetm" TargetMode="External"/><Relationship Id="rId11" Type="http://schemas.openxmlformats.org/officeDocument/2006/relationships/image" Target="../media/image15.png"/><Relationship Id="rId10" Type="http://schemas.openxmlformats.org/officeDocument/2006/relationships/hyperlink" Target="http://www.facebook.com/capgemini"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hyperlink" Target="https://www.capgemini.com/optimize-your-business-and-it-operations" TargetMode="Externa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4.svg"/><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21.png"/><Relationship Id="rId3" Type="http://schemas.openxmlformats.org/officeDocument/2006/relationships/image" Target="../media/image1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 Id="rId3" Type="http://schemas.openxmlformats.org/officeDocument/2006/relationships/image" Target="../media/image1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image" Target="../media/image2.svg"/><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14.sv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15.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16.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image" Target="../media/image17.sv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4" Type="http://schemas.openxmlformats.org/officeDocument/2006/relationships/hyperlink" Target="https://www.capgemini.com/optimize-your-business-and-it-operations" TargetMode="External"/><Relationship Id="rId3" Type="http://schemas.openxmlformats.org/officeDocument/2006/relationships/image" Target="../media/image7.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 Id="rId3" Type="http://schemas.openxmlformats.org/officeDocument/2006/relationships/image" Target="../media/image8.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hyperlink" Target="http://www.youtube.com/capgeminimedia" TargetMode="External"/><Relationship Id="rId7" Type="http://schemas.openxmlformats.org/officeDocument/2006/relationships/image" Target="../media/image13.png"/><Relationship Id="rId6" Type="http://schemas.openxmlformats.org/officeDocument/2006/relationships/hyperlink" Target="http://www.twitter.com/capgemini" TargetMode="External"/><Relationship Id="rId5" Type="http://schemas.openxmlformats.org/officeDocument/2006/relationships/image" Target="../media/image12.png"/><Relationship Id="rId4" Type="http://schemas.openxmlformats.org/officeDocument/2006/relationships/hyperlink" Target="http://www.slideshare.net/capgemini" TargetMode="External"/><Relationship Id="rId3" Type="http://schemas.openxmlformats.org/officeDocument/2006/relationships/image" Target="../media/image11.png"/><Relationship Id="rId2" Type="http://schemas.openxmlformats.org/officeDocument/2006/relationships/hyperlink" Target="http://www.linkedin.com/company/capgemini" TargetMode="External"/><Relationship Id="rId15" Type="http://schemas.openxmlformats.org/officeDocument/2006/relationships/image" Target="../media/image16.png"/><Relationship Id="rId14" Type="http://schemas.openxmlformats.org/officeDocument/2006/relationships/hyperlink" Target="http://www.capgemini.com/" TargetMode="External"/><Relationship Id="rId13" Type="http://schemas.openxmlformats.org/officeDocument/2006/relationships/hyperlink" Target="http://www.capgemini.com/about/how-we-work/rightshorer" TargetMode="External"/><Relationship Id="rId12" Type="http://schemas.openxmlformats.org/officeDocument/2006/relationships/hyperlink" Target="http://www.capgemini.com/about/how-we-work/the-collaborative-business-experiencetm" TargetMode="External"/><Relationship Id="rId11" Type="http://schemas.openxmlformats.org/officeDocument/2006/relationships/image" Target="../media/image15.png"/><Relationship Id="rId10" Type="http://schemas.openxmlformats.org/officeDocument/2006/relationships/hyperlink" Target="http://www.facebook.com/capgemini"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endParaRPr lang="en-US" dirty="0"/>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defRPr lang="en-US" sz="1600" dirty="0">
                <a:solidFill>
                  <a:srgbClr val="0070AD"/>
                </a:solidFill>
              </a:defRPr>
            </a:lvl1pPr>
          </a:lstStyle>
          <a:p>
            <a:pPr marL="0" lvl="0"/>
            <a:r>
              <a:rPr lang="en-US" dirty="0"/>
              <a:t>Sagar Kulkarni</a:t>
            </a:r>
            <a:endParaRPr lang="en-US" dirty="0"/>
          </a:p>
        </p:txBody>
      </p:sp>
      <p:pic>
        <p:nvPicPr>
          <p:cNvPr id="7" name="Graphic 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17" name="Chart Placeholder 16"/>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12"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3"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26" name="Chart Placeholder 16"/>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2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0" name="Text Placeholder 7"/>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41" name="Text Placeholder 7"/>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2" name="Text Placeholder 7"/>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3" name="Text Placeholder 7"/>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4" name="Text Placeholder 7"/>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5" name="Text Placeholder 7"/>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6" name="Text Placeholder 7"/>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8" name="Picture Placeholder 47"/>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6" name="Conector reto 49"/>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38" name="Text Placeholder 7"/>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35" name="Text Placeholder 7"/>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36" name="Text Placeholder 7"/>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0" name="Text Placeholder 7"/>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3" name="Text Placeholder 42"/>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endParaRPr lang="en-US" dirty="0"/>
          </a:p>
        </p:txBody>
      </p:sp>
      <p:sp>
        <p:nvSpPr>
          <p:cNvPr id="10"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cxnSp>
        <p:nvCxnSpPr>
          <p:cNvPr id="13"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endParaRPr lang="en-US" dirty="0"/>
          </a:p>
        </p:txBody>
      </p:sp>
      <p:sp>
        <p:nvSpPr>
          <p:cNvPr id="35" name="Text Placeholder 4"/>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2" name="Text Placeholder 4"/>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26" name="Text Placeholder 4"/>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endParaRPr lang="en-US" dirty="0"/>
          </a:p>
        </p:txBody>
      </p:sp>
      <p:sp>
        <p:nvSpPr>
          <p:cNvPr id="23" name="Text Placeholder 4"/>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endParaRPr lang="en-US" dirty="0"/>
          </a:p>
        </p:txBody>
      </p:sp>
      <p:sp>
        <p:nvSpPr>
          <p:cNvPr id="24" name="Text Placeholder 7"/>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endParaRPr lang="en-US" dirty="0"/>
          </a:p>
        </p:txBody>
      </p:sp>
      <p:sp>
        <p:nvSpPr>
          <p:cNvPr id="27" name="Text Placeholder 7"/>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endParaRPr lang="en-US" dirty="0"/>
          </a:p>
        </p:txBody>
      </p:sp>
      <p:sp>
        <p:nvSpPr>
          <p:cNvPr id="31" name="Text Placeholder 30"/>
          <p:cNvSpPr>
            <a:spLocks noGrp="1"/>
          </p:cNvSpPr>
          <p:nvPr>
            <p:ph type="body" sz="quarter" idx="17" hasCustomPrompt="1"/>
          </p:nvPr>
        </p:nvSpPr>
        <p:spPr>
          <a:xfrm>
            <a:off x="5393774" y="1370346"/>
            <a:ext cx="3017520" cy="1951038"/>
          </a:xfrm>
          <a:prstGeom prst="rect">
            <a:avLst/>
          </a:prstGeom>
        </p:spPr>
        <p:txBody>
          <a:bodyPr>
            <a:noAutofit/>
          </a:bodyPr>
          <a:lstStyle>
            <a:lvl1pPr marL="233680" marR="0" indent="-23368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endParaRPr lang="en-US" dirty="0"/>
          </a:p>
        </p:txBody>
      </p:sp>
      <p:sp>
        <p:nvSpPr>
          <p:cNvPr id="33" name="Text Placeholder 4"/>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4" name="Text Placeholder 30"/>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endParaRPr lang="en-US" dirty="0"/>
          </a:p>
        </p:txBody>
      </p:sp>
      <p:sp>
        <p:nvSpPr>
          <p:cNvPr id="13" name="Oval 20"/>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6" name="Conector reto 49"/>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a:fillRect/>
          </a:stretch>
        </p:blipFill>
        <p:spPr>
          <a:xfrm>
            <a:off x="4253790" y="-2148"/>
            <a:ext cx="7938210" cy="6898276"/>
          </a:xfrm>
          <a:prstGeom prst="rect">
            <a:avLst/>
          </a:prstGeom>
        </p:spPr>
      </p:pic>
      <p:sp>
        <p:nvSpPr>
          <p:cNvPr id="8" name="Text Placeholder 7"/>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sp>
        <p:nvSpPr>
          <p:cNvPr id="7"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cxnSp>
        <p:nvCxnSpPr>
          <p:cNvPr id="9" name="Conector reto 49"/>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en-US" dirty="0"/>
          </a:p>
        </p:txBody>
      </p:sp>
      <p:sp>
        <p:nvSpPr>
          <p:cNvPr id="11" name="Text Placeholder 7"/>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en-US" dirty="0"/>
          </a:p>
        </p:txBody>
      </p:sp>
      <p:sp>
        <p:nvSpPr>
          <p:cNvPr id="13" name="Text Placeholder 7"/>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endParaRPr lang="en-US" dirty="0"/>
          </a:p>
        </p:txBody>
      </p:sp>
      <p:sp>
        <p:nvSpPr>
          <p:cNvPr id="14" name="Text Placeholder 7"/>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endParaRPr lang="en-US" dirty="0"/>
          </a:p>
        </p:txBody>
      </p:sp>
      <p:sp>
        <p:nvSpPr>
          <p:cNvPr id="9" name="Title Placeholder 1"/>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7" name="Text Placeholder 4"/>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9" name="Text Placeholder 4"/>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41" name="Text Placeholder 4"/>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endParaRPr lang="en-US" dirty="0"/>
          </a:p>
        </p:txBody>
      </p:sp>
      <p:sp>
        <p:nvSpPr>
          <p:cNvPr id="42" name="Text Placeholder 7"/>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8"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9"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23"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5" name="Text Placeholder 7"/>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6" name="Text Placeholder 7"/>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1" name="Text Placeholder 7"/>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2" name="Text Placeholder 7"/>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grpSp>
        <p:nvGrpSpPr>
          <p:cNvPr id="17" name="Group 4"/>
          <p:cNvGrpSpPr>
            <a:grpSpLocks noChangeAspect="1"/>
          </p:cNvGrpSpPr>
          <p:nvPr userDrawn="1"/>
        </p:nvGrpSpPr>
        <p:grpSpPr bwMode="auto">
          <a:xfrm>
            <a:off x="376729" y="3487371"/>
            <a:ext cx="1285954" cy="1201696"/>
            <a:chOff x="-163" y="-158"/>
            <a:chExt cx="2854" cy="2667"/>
          </a:xfrm>
        </p:grpSpPr>
        <p:sp>
          <p:nvSpPr>
            <p:cNvPr id="18" name="Freeform 5"/>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vert="horz" wrap="square" lIns="91440" tIns="45720" rIns="91440" bIns="45720" numCol="1" anchor="t" anchorCtr="0" compatLnSpc="1"/>
            <a:lstStyle/>
            <a:p>
              <a:endParaRPr lang="pt-PT"/>
            </a:p>
          </p:txBody>
        </p:sp>
        <p:sp>
          <p:nvSpPr>
            <p:cNvPr id="19" name="Freeform 6"/>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vert="horz" wrap="square" lIns="91440" tIns="45720" rIns="91440" bIns="45720" numCol="1" anchor="t" anchorCtr="0" compatLnSpc="1"/>
            <a:lstStyle/>
            <a:p>
              <a:endParaRPr lang="pt-PT"/>
            </a:p>
          </p:txBody>
        </p:sp>
        <p:sp>
          <p:nvSpPr>
            <p:cNvPr id="20" name="Freeform 7"/>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vert="horz" wrap="square" lIns="91440" tIns="45720" rIns="91440" bIns="45720" numCol="1" anchor="t" anchorCtr="0" compatLnSpc="1"/>
            <a:lstStyle/>
            <a:p>
              <a:endParaRPr lang="pt-PT"/>
            </a:p>
          </p:txBody>
        </p:sp>
        <p:sp>
          <p:nvSpPr>
            <p:cNvPr id="21" name="Freeform 8"/>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vert="horz" wrap="square" lIns="91440" tIns="45720" rIns="91440" bIns="45720" numCol="1" anchor="t" anchorCtr="0" compatLnSpc="1"/>
            <a:lstStyle/>
            <a:p>
              <a:endParaRPr lang="pt-PT"/>
            </a:p>
          </p:txBody>
        </p:sp>
        <p:sp>
          <p:nvSpPr>
            <p:cNvPr id="22" name="Freeform 9"/>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vert="horz" wrap="square" lIns="91440" tIns="45720" rIns="91440" bIns="45720" numCol="1" anchor="t" anchorCtr="0" compatLnSpc="1"/>
            <a:lstStyle/>
            <a:p>
              <a:endParaRPr lang="pt-PT"/>
            </a:p>
          </p:txBody>
        </p:sp>
      </p:grpSp>
      <p:grpSp>
        <p:nvGrpSpPr>
          <p:cNvPr id="23" name="Group 30"/>
          <p:cNvGrpSpPr>
            <a:grpSpLocks noChangeAspect="1"/>
          </p:cNvGrpSpPr>
          <p:nvPr userDrawn="1"/>
        </p:nvGrpSpPr>
        <p:grpSpPr bwMode="auto">
          <a:xfrm>
            <a:off x="376729" y="1642923"/>
            <a:ext cx="1279250" cy="1195892"/>
            <a:chOff x="-223" y="-210"/>
            <a:chExt cx="3852" cy="3601"/>
          </a:xfrm>
        </p:grpSpPr>
        <p:sp>
          <p:nvSpPr>
            <p:cNvPr id="24" name="Freeform 31"/>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vert="horz" wrap="square" lIns="91440" tIns="45720" rIns="91440" bIns="45720" numCol="1" anchor="t" anchorCtr="0" compatLnSpc="1"/>
            <a:lstStyle/>
            <a:p>
              <a:endParaRPr lang="pt-PT"/>
            </a:p>
          </p:txBody>
        </p:sp>
        <p:sp>
          <p:nvSpPr>
            <p:cNvPr id="25" name="Freeform 32"/>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vert="horz" wrap="square" lIns="91440" tIns="45720" rIns="91440" bIns="45720" numCol="1" anchor="t" anchorCtr="0" compatLnSpc="1"/>
            <a:lstStyle/>
            <a:p>
              <a:endParaRPr lang="pt-PT"/>
            </a:p>
          </p:txBody>
        </p:sp>
        <p:sp>
          <p:nvSpPr>
            <p:cNvPr id="26" name="Freeform 33"/>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vert="horz" wrap="square" lIns="91440" tIns="45720" rIns="91440" bIns="45720" numCol="1" anchor="t" anchorCtr="0" compatLnSpc="1"/>
            <a:lstStyle/>
            <a:p>
              <a:endParaRPr lang="pt-PT"/>
            </a:p>
          </p:txBody>
        </p:sp>
        <p:sp>
          <p:nvSpPr>
            <p:cNvPr id="30" name="Freeform 34"/>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vert="horz" wrap="square" lIns="91440" tIns="45720" rIns="91440" bIns="45720" numCol="1" anchor="t" anchorCtr="0" compatLnSpc="1"/>
            <a:lstStyle/>
            <a:p>
              <a:endParaRPr lang="pt-PT"/>
            </a:p>
          </p:txBody>
        </p:sp>
        <p:sp>
          <p:nvSpPr>
            <p:cNvPr id="31" name="Freeform 35"/>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p:spPr>
          <p:txBody>
            <a:bodyPr vert="horz" wrap="square" lIns="91440" tIns="45720" rIns="91440" bIns="45720" numCol="1" anchor="t" anchorCtr="0" compatLnSpc="1"/>
            <a:lstStyle/>
            <a:p>
              <a:endParaRPr lang="pt-PT"/>
            </a:p>
          </p:txBody>
        </p:sp>
      </p:grpSp>
      <p:grpSp>
        <p:nvGrpSpPr>
          <p:cNvPr id="32" name="Group 12"/>
          <p:cNvGrpSpPr>
            <a:grpSpLocks noChangeAspect="1"/>
          </p:cNvGrpSpPr>
          <p:nvPr userDrawn="1"/>
        </p:nvGrpSpPr>
        <p:grpSpPr bwMode="auto">
          <a:xfrm>
            <a:off x="376729" y="5168264"/>
            <a:ext cx="1288364" cy="1201696"/>
            <a:chOff x="-60" y="-50"/>
            <a:chExt cx="996" cy="929"/>
          </a:xfrm>
        </p:grpSpPr>
        <p:sp>
          <p:nvSpPr>
            <p:cNvPr id="33" name="Freeform 13"/>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vert="horz" wrap="square" lIns="91440" tIns="45720" rIns="91440" bIns="45720" numCol="1" anchor="t" anchorCtr="0" compatLnSpc="1"/>
            <a:lstStyle/>
            <a:p>
              <a:endParaRPr lang="pt-PT"/>
            </a:p>
          </p:txBody>
        </p:sp>
        <p:sp>
          <p:nvSpPr>
            <p:cNvPr id="34" name="Freeform 14"/>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vert="horz" wrap="square" lIns="91440" tIns="45720" rIns="91440" bIns="45720" numCol="1" anchor="t" anchorCtr="0" compatLnSpc="1"/>
            <a:lstStyle/>
            <a:p>
              <a:endParaRPr lang="pt-PT"/>
            </a:p>
          </p:txBody>
        </p:sp>
        <p:sp>
          <p:nvSpPr>
            <p:cNvPr id="35" name="Freeform 15"/>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vert="horz" wrap="square" lIns="91440" tIns="45720" rIns="91440" bIns="45720" numCol="1" anchor="t" anchorCtr="0" compatLnSpc="1"/>
            <a:lstStyle/>
            <a:p>
              <a:endParaRPr lang="pt-PT"/>
            </a:p>
          </p:txBody>
        </p:sp>
        <p:sp>
          <p:nvSpPr>
            <p:cNvPr id="36" name="Freeform 16"/>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vert="horz" wrap="square" lIns="91440" tIns="45720" rIns="91440" bIns="45720" numCol="1" anchor="t" anchorCtr="0" compatLnSpc="1"/>
            <a:lstStyle/>
            <a:p>
              <a:endParaRPr lang="pt-PT"/>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30" name="Chart Placeholder 29"/>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34" name="Text Placeholder 7"/>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35" name="Chart Placeholder 29"/>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37" name="Text Placeholder 7"/>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39" name="Text Placeholder 31"/>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40" name="Chart Placeholder 29"/>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42" name="Text Placeholder 31"/>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43" name="Text Placeholder 7"/>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endParaRPr lang="en-US" dirty="0"/>
          </a:p>
        </p:txBody>
      </p:sp>
      <p:sp>
        <p:nvSpPr>
          <p:cNvPr id="44" name="Text Placeholder 7"/>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18"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1"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a:fillRect/>
          </a:stretch>
        </p:blipFill>
        <p:spPr>
          <a:xfrm flipH="1">
            <a:off x="3773714" y="1844825"/>
            <a:ext cx="8418286" cy="5013176"/>
          </a:xfrm>
          <a:prstGeom prst="rect">
            <a:avLst/>
          </a:prstGeom>
        </p:spPr>
      </p:pic>
      <p:pic>
        <p:nvPicPr>
          <p:cNvPr id="5" name="Graphic 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endParaRPr lang="en-US" dirty="0"/>
          </a:p>
        </p:txBody>
      </p:sp>
      <p:sp>
        <p:nvSpPr>
          <p:cNvPr id="15" name="Text Placeholder 13"/>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2" name="Text Placeholder 7"/>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3" name="Text Placeholder 4"/>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5" name="Text Placeholder 4"/>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7" name="Text Placeholder 7"/>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endParaRPr lang="en-US" dirty="0"/>
          </a:p>
        </p:txBody>
      </p:sp>
      <p:pic>
        <p:nvPicPr>
          <p:cNvPr id="15" name="Graphic 14"/>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a:fillRect/>
          </a:stretch>
        </p:blipFill>
        <p:spPr>
          <a:xfrm>
            <a:off x="11491419" y="164829"/>
            <a:ext cx="424356" cy="459624"/>
          </a:xfrm>
          <a:prstGeom prst="rect">
            <a:avLst/>
          </a:prstGeom>
        </p:spPr>
      </p:pic>
      <p:sp>
        <p:nvSpPr>
          <p:cNvPr id="26" name="Title Placeholder 1"/>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39" name="Text Placeholder 7"/>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40" name="Text Placeholder 7"/>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endParaRPr lang="en-US" dirty="0"/>
          </a:p>
        </p:txBody>
      </p:sp>
      <p:sp>
        <p:nvSpPr>
          <p:cNvPr id="25" name="Text Placeholder 4"/>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endParaRPr lang="en-US" dirty="0"/>
          </a:p>
        </p:txBody>
      </p:sp>
      <p:sp>
        <p:nvSpPr>
          <p:cNvPr id="26" name="Text Placeholder 4"/>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endParaRPr lang="en-US" dirty="0"/>
          </a:p>
        </p:txBody>
      </p:sp>
      <p:sp>
        <p:nvSpPr>
          <p:cNvPr id="27" name="Text Placeholder 7"/>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5" name="Title Placeholder 1"/>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17" name="Text Placeholder 7"/>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3"/>
              </a:buClr>
              <a:defRPr sz="1200">
                <a:solidFill>
                  <a:schemeClr val="tx1"/>
                </a:solidFill>
              </a:defRPr>
            </a:lvl2pPr>
            <a:lvl3pPr marL="347980" indent="-174625">
              <a:lnSpc>
                <a:spcPts val="1400"/>
              </a:lnSpc>
              <a:buClr>
                <a:schemeClr val="accent3"/>
              </a:buClr>
              <a:defRPr sz="1200">
                <a:solidFill>
                  <a:schemeClr val="tx1"/>
                </a:solidFill>
              </a:defRPr>
            </a:lvl3pPr>
            <a:lvl4pPr marL="509905"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3" name="Text Placeholder 4"/>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4" name="Text Placeholder 7"/>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3"/>
              </a:buClr>
              <a:defRPr sz="1200">
                <a:solidFill>
                  <a:schemeClr val="tx1"/>
                </a:solidFill>
              </a:defRPr>
            </a:lvl2pPr>
            <a:lvl3pPr marL="347980" indent="-174625">
              <a:lnSpc>
                <a:spcPts val="1400"/>
              </a:lnSpc>
              <a:buClr>
                <a:schemeClr val="accent3"/>
              </a:buClr>
              <a:defRPr sz="1200">
                <a:solidFill>
                  <a:schemeClr val="tx1"/>
                </a:solidFill>
              </a:defRPr>
            </a:lvl3pPr>
            <a:lvl4pPr marL="509905"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5" name="Text Placeholder 4"/>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6" name="Text Placeholder 7"/>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3"/>
              </a:buClr>
              <a:defRPr sz="1200">
                <a:solidFill>
                  <a:schemeClr val="tx1"/>
                </a:solidFill>
              </a:defRPr>
            </a:lvl2pPr>
            <a:lvl3pPr marL="347980" indent="-174625">
              <a:lnSpc>
                <a:spcPts val="1400"/>
              </a:lnSpc>
              <a:buClr>
                <a:schemeClr val="accent3"/>
              </a:buClr>
              <a:defRPr sz="1200">
                <a:solidFill>
                  <a:schemeClr val="tx1"/>
                </a:solidFill>
              </a:defRPr>
            </a:lvl3pPr>
            <a:lvl4pPr marL="509905"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sp>
        <p:nvSpPr>
          <p:cNvPr id="39"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7" name="Text Placeholder 7"/>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4" name="Text Placeholder 7"/>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7" name="Text Placeholder 7"/>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8" name="Text Placeholder 7"/>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endParaRPr lang="en-US" dirty="0"/>
          </a:p>
        </p:txBody>
      </p:sp>
      <p:sp>
        <p:nvSpPr>
          <p:cNvPr id="16" name="Text Placeholder 4"/>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endParaRPr lang="en-US" dirty="0"/>
          </a:p>
        </p:txBody>
      </p:sp>
      <p:sp>
        <p:nvSpPr>
          <p:cNvPr id="17" name="Text Placeholder 7"/>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355" indent="-168275">
              <a:lnSpc>
                <a:spcPts val="1400"/>
              </a:lnSpc>
              <a:defRPr sz="1200"/>
            </a:lvl2pPr>
            <a:lvl3pPr marL="347980" indent="-174625">
              <a:lnSpc>
                <a:spcPts val="1200"/>
              </a:lnSpc>
              <a:defRPr sz="1100"/>
            </a:lvl3pPr>
            <a:lvl4pPr marL="405130" indent="-116205">
              <a:lnSpc>
                <a:spcPts val="1100"/>
              </a:lnSpc>
              <a:defRPr sz="1000"/>
            </a:lvl4pPr>
            <a:lvl5pPr>
              <a:lnSpc>
                <a:spcPct val="100000"/>
              </a:lnSpc>
              <a:defRPr sz="1200"/>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8" name="Text Placeholder 7"/>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19" name="Text Placeholder 7"/>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20" name="Text Placeholder 7"/>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21" name="Text Placeholder 7"/>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22" name="Freeform: Shape 21"/>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vert="horz" wrap="square" lIns="91440" tIns="45720" rIns="91440" bIns="45720" numCol="1" anchor="t" anchorCtr="0" compatLnSpc="1">
            <a:noAutofit/>
          </a:bodyPr>
          <a:lstStyle/>
          <a:p>
            <a:endParaRPr lang="pt-PT"/>
          </a:p>
        </p:txBody>
      </p:sp>
      <p:sp>
        <p:nvSpPr>
          <p:cNvPr id="23" name="Freeform 26"/>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vert="horz" wrap="square" lIns="91440" tIns="45720" rIns="91440" bIns="45720" numCol="1" anchor="t" anchorCtr="0" compatLnSpc="1"/>
          <a:lstStyle/>
          <a:p>
            <a:endParaRPr lang="pt-PT" b="1"/>
          </a:p>
        </p:txBody>
      </p:sp>
      <p:sp>
        <p:nvSpPr>
          <p:cNvPr id="24" name="Freeform 27"/>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vert="horz" wrap="square" lIns="91440" tIns="45720" rIns="91440" bIns="45720" numCol="1" anchor="t" anchorCtr="0" compatLnSpc="1"/>
          <a:lstStyle/>
          <a:p>
            <a:endParaRPr lang="pt-PT" b="1"/>
          </a:p>
        </p:txBody>
      </p:sp>
      <p:sp>
        <p:nvSpPr>
          <p:cNvPr id="25" name="Text Placeholder 7"/>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a:fillRect/>
          </a:stretch>
        </p:blipFill>
        <p:spPr>
          <a:xfrm flipH="1">
            <a:off x="0" y="0"/>
            <a:ext cx="6728158" cy="6236668"/>
          </a:xfrm>
          <a:prstGeom prst="rect">
            <a:avLst/>
          </a:prstGeom>
        </p:spPr>
      </p:pic>
      <p:sp>
        <p:nvSpPr>
          <p:cNvPr id="19" name="Text Placeholder 7"/>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0" name="Text Placeholder 7"/>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1" name="Text Placeholder 7"/>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2" name="Text Placeholder 7"/>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3" name="Text Placeholder 7"/>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4" name="Text Placeholder 7"/>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5" name="Text Placeholder 7"/>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11" name="Title Placeholder 1"/>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3"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endParaRPr lang="pt-PT" dirty="0"/>
          </a:p>
        </p:txBody>
      </p:sp>
      <p:sp>
        <p:nvSpPr>
          <p:cNvPr id="28" name="Text Placeholder 26"/>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endParaRPr lang="pt-PT" dirty="0"/>
          </a:p>
        </p:txBody>
      </p:sp>
      <p:sp>
        <p:nvSpPr>
          <p:cNvPr id="29" name="Text Placeholder 26"/>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endParaRPr lang="pt-PT" dirty="0"/>
          </a:p>
        </p:txBody>
      </p:sp>
      <p:sp>
        <p:nvSpPr>
          <p:cNvPr id="31" name="Text Placeholder 30"/>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endParaRPr lang="en-US" dirty="0"/>
          </a:p>
        </p:txBody>
      </p:sp>
      <p:sp>
        <p:nvSpPr>
          <p:cNvPr id="32" name="Text Placeholder 30"/>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endParaRPr lang="en-US" dirty="0"/>
          </a:p>
        </p:txBody>
      </p:sp>
      <p:sp>
        <p:nvSpPr>
          <p:cNvPr id="33" name="Text Placeholder 30"/>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endParaRPr lang="en-US" dirty="0"/>
          </a:p>
        </p:txBody>
      </p:sp>
      <p:sp>
        <p:nvSpPr>
          <p:cNvPr id="37" name="Text Placeholder 36"/>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endParaRPr lang="en-US" dirty="0"/>
          </a:p>
        </p:txBody>
      </p:sp>
      <p:sp>
        <p:nvSpPr>
          <p:cNvPr id="38" name="Text Placeholder 36"/>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endParaRPr lang="en-US" dirty="0"/>
          </a:p>
        </p:txBody>
      </p:sp>
      <p:sp>
        <p:nvSpPr>
          <p:cNvPr id="39" name="Text Placeholder 36"/>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endParaRPr lang="en-US" dirty="0"/>
          </a:p>
        </p:txBody>
      </p:sp>
      <p:sp>
        <p:nvSpPr>
          <p:cNvPr id="18"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endParaRPr lang="en-US" dirty="0"/>
          </a:p>
        </p:txBody>
      </p:sp>
      <p:pic>
        <p:nvPicPr>
          <p:cNvPr id="14" name="Graphic 13"/>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1" name="Text Placeholder 7"/>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2" name="Text Placeholder 7"/>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3" name="Text Placeholder 7"/>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4" name="Text Placeholder 7"/>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5" name="Text Placeholder 7"/>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15"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7"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20" name="Text Placeholder 7"/>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1" name="Text Placeholder 7"/>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2" name="Text Placeholder 7"/>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23" name="Graphic 4"/>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a:fillRect/>
          </a:stretch>
        </p:blipFill>
        <p:spPr>
          <a:xfrm>
            <a:off x="11547793" y="188640"/>
            <a:ext cx="424356" cy="459624"/>
          </a:xfrm>
          <a:prstGeom prst="rect">
            <a:avLst/>
          </a:prstGeom>
        </p:spPr>
      </p:pic>
      <p:cxnSp>
        <p:nvCxnSpPr>
          <p:cNvPr id="24" name="Straight Connector 23"/>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3" name="Text Placeholder 7"/>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4" name="Text Placeholder 7"/>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5" name="Text Placeholder 7"/>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6" name="Text Placeholder 7"/>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9" name="Text Placeholder 7"/>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endParaRPr lang="en-US" dirty="0"/>
          </a:p>
        </p:txBody>
      </p:sp>
      <p:sp>
        <p:nvSpPr>
          <p:cNvPr id="37" name="Text Placeholder 7"/>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endParaRPr lang="en-US" dirty="0"/>
          </a:p>
        </p:txBody>
      </p:sp>
      <p:sp>
        <p:nvSpPr>
          <p:cNvPr id="8" name="Rectangle 7"/>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panose="020B0604020202020204"/>
            </a:endParaRPr>
          </a:p>
        </p:txBody>
      </p:sp>
      <p:sp>
        <p:nvSpPr>
          <p:cNvPr id="12" name="Rectangle 11"/>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panose="020B0604020202020204"/>
            </a:endParaRPr>
          </a:p>
        </p:txBody>
      </p:sp>
      <p:sp>
        <p:nvSpPr>
          <p:cNvPr id="16" name="Rectangle 15"/>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panose="020B0604020202020204"/>
            </a:endParaRPr>
          </a:p>
        </p:txBody>
      </p:sp>
      <p:sp>
        <p:nvSpPr>
          <p:cNvPr id="17" name="TextBox 16"/>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panose="02040502050405020303" charset="0"/>
                <a:cs typeface="Georgia" panose="02040502050405020303" charset="0"/>
                <a:sym typeface="Arial" panose="020B0604020202020204"/>
              </a:rPr>
              <a:t>Group Name</a:t>
            </a:r>
            <a:endParaRPr lang="en-US" sz="1600" b="1" kern="0" dirty="0">
              <a:solidFill>
                <a:schemeClr val="bg1"/>
              </a:solidFill>
              <a:latin typeface="+mj-lt"/>
              <a:ea typeface="Georgia" panose="02040502050405020303" charset="0"/>
              <a:cs typeface="Georgia" panose="02040502050405020303" charset="0"/>
              <a:sym typeface="Arial" panose="020B0604020202020204"/>
            </a:endParaRPr>
          </a:p>
        </p:txBody>
      </p:sp>
      <p:cxnSp>
        <p:nvCxnSpPr>
          <p:cNvPr id="19" name="Straight Connector 18"/>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5" name="Text Placeholder 7"/>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6" name="Text Placeholder 7"/>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8" name="Text Placeholder 7"/>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endParaRPr lang="en-US" dirty="0"/>
          </a:p>
        </p:txBody>
      </p:sp>
      <p:sp>
        <p:nvSpPr>
          <p:cNvPr id="41"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4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 name="Freeform 12"/>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endParaRPr lang="en-US" sz="1400" dirty="0">
              <a:solidFill>
                <a:schemeClr val="accent1"/>
              </a:solidFill>
            </a:endParaRP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endParaRPr lang="en-US" sz="900" dirty="0">
              <a:solidFill>
                <a:schemeClr val="tx1"/>
              </a:solidFill>
            </a:endParaRPr>
          </a:p>
          <a:p>
            <a:pPr algn="just">
              <a:lnSpc>
                <a:spcPts val="1200"/>
              </a:lnSpc>
            </a:pPr>
            <a:r>
              <a:rPr lang="en-US" sz="1400" dirty="0">
                <a:solidFill>
                  <a:schemeClr val="accent2"/>
                </a:solidFill>
              </a:rPr>
              <a:t>www.capgemini.com</a:t>
            </a:r>
            <a:endParaRPr lang="en-US" sz="1400" dirty="0">
              <a:solidFill>
                <a:schemeClr val="accent2"/>
              </a:solidFill>
            </a:endParaRP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panose="020B0604020202020204"/>
              </a:rPr>
              <a:t>This message contains information that may be privileged or confidential and is the property of the Capgemini Group.</a:t>
            </a:r>
            <a:br>
              <a:rPr lang="en-US" sz="800" noProof="0" dirty="0">
                <a:solidFill>
                  <a:schemeClr val="bg1"/>
                </a:solidFill>
                <a:latin typeface="+mn-lt"/>
                <a:cs typeface="Arial" panose="020B0604020202020204"/>
              </a:rPr>
            </a:br>
            <a:r>
              <a:rPr lang="en-US" sz="800" noProof="0" dirty="0">
                <a:solidFill>
                  <a:schemeClr val="bg1"/>
                </a:solidFill>
                <a:latin typeface="Arial" panose="020B0604020202020204"/>
                <a:cs typeface="Arial" panose="020B0604020202020204"/>
              </a:rPr>
              <a:t>Copyright © 2017 Capgemini. All rights reserved.</a:t>
            </a:r>
            <a:endParaRPr lang="en-US" sz="800" noProof="0" dirty="0">
              <a:solidFill>
                <a:schemeClr val="bg1"/>
              </a:solidFill>
              <a:latin typeface="Arial" panose="020B0604020202020204"/>
              <a:cs typeface="Arial" panose="020B0604020202020204"/>
            </a:endParaRPr>
          </a:p>
          <a:p>
            <a:pPr marL="0" marR="0" indent="0" defTabSz="957580" rtl="0" eaLnBrk="1" fontAlgn="auto" latinLnBrk="0" hangingPunct="1">
              <a:lnSpc>
                <a:spcPct val="100000"/>
              </a:lnSpc>
              <a:spcBef>
                <a:spcPts val="0"/>
              </a:spcBef>
              <a:spcAft>
                <a:spcPts val="600"/>
              </a:spcAft>
              <a:buClrTx/>
              <a:buSzTx/>
              <a:buFontTx/>
              <a:buNone/>
              <a:defRPr/>
            </a:pPr>
            <a:r>
              <a:rPr lang="en-US" sz="800" noProof="0" dirty="0">
                <a:solidFill>
                  <a:schemeClr val="bg1"/>
                </a:solidFill>
                <a:latin typeface="Arial" panose="020B0604020202020204"/>
                <a:cs typeface="Arial" panose="020B0604020202020204"/>
              </a:rPr>
              <a:t>Rightshore</a:t>
            </a:r>
            <a:r>
              <a:rPr lang="en-US" sz="800" baseline="30000" noProof="0" dirty="0">
                <a:solidFill>
                  <a:schemeClr val="bg1"/>
                </a:solidFill>
                <a:latin typeface="Arial" panose="020B0604020202020204"/>
                <a:cs typeface="Arial" panose="020B0604020202020204"/>
              </a:rPr>
              <a:t>®</a:t>
            </a:r>
            <a:r>
              <a:rPr lang="en-US" sz="800" noProof="0" dirty="0">
                <a:solidFill>
                  <a:schemeClr val="bg1"/>
                </a:solidFill>
                <a:latin typeface="Arial" panose="020B0604020202020204"/>
                <a:cs typeface="Arial" panose="020B0604020202020204"/>
              </a:rPr>
              <a:t> is a trademark belonging to Capgemini.</a:t>
            </a:r>
            <a:endParaRPr lang="en-US" sz="800" noProof="0" dirty="0">
              <a:solidFill>
                <a:schemeClr val="bg1"/>
              </a:solidFill>
              <a:latin typeface="Arial" panose="020B0604020202020204"/>
              <a:cs typeface="Arial" panose="020B0604020202020204"/>
            </a:endParaRP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panose="020B0604020202020204"/>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lang="en-US" sz="600" dirty="0">
              <a:cs typeface="Arial" panose="020B0604020202020204"/>
            </a:endParaRP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a:fillRect/>
          </a:stretch>
        </p:blipFill>
        <p:spPr>
          <a:xfrm rot="16200000">
            <a:off x="5413032" y="79029"/>
            <a:ext cx="6857997" cy="6699938"/>
          </a:xfrm>
          <a:prstGeom prst="rect">
            <a:avLst/>
          </a:prstGeom>
        </p:spPr>
      </p:pic>
      <p:sp>
        <p:nvSpPr>
          <p:cNvPr id="11" name="Title Placeholder 1"/>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pic>
        <p:nvPicPr>
          <p:cNvPr id="6" name="Graphic 4"/>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a:fillRect/>
          </a:stretch>
        </p:blipFill>
        <p:spPr>
          <a:xfrm>
            <a:off x="11547793" y="188640"/>
            <a:ext cx="424356" cy="459624"/>
          </a:xfrm>
          <a:prstGeom prst="rect">
            <a:avLst/>
          </a:prstGeom>
        </p:spPr>
      </p:pic>
      <p:sp>
        <p:nvSpPr>
          <p:cNvPr id="8"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cxnSp>
        <p:nvCxnSpPr>
          <p:cNvPr id="9"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lstStyle/>
          <a:p>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a:fillRect/>
          </a:stretch>
        </p:blipFill>
        <p:spPr>
          <a:xfrm>
            <a:off x="0" y="1"/>
            <a:ext cx="9464870" cy="6858000"/>
          </a:xfrm>
          <a:prstGeom prst="rect">
            <a:avLst/>
          </a:prstGeom>
        </p:spPr>
      </p:pic>
      <p:sp>
        <p:nvSpPr>
          <p:cNvPr id="10" name="Picture Placeholder 17"/>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a:fillRect/>
          </a:stretch>
        </p:blipFill>
        <p:spPr>
          <a:xfrm flipH="1">
            <a:off x="3886200" y="812801"/>
            <a:ext cx="8305800" cy="6045199"/>
          </a:xfrm>
          <a:prstGeom prst="rect">
            <a:avLst/>
          </a:prstGeom>
        </p:spPr>
      </p:pic>
      <p:sp>
        <p:nvSpPr>
          <p:cNvPr id="8" name="Picture Placeholder 17"/>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11"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sp>
        <p:nvSpPr>
          <p:cNvPr id="14" name="Retângulo 43"/>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5" name="Rectangle 4"/>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p:cNvGrpSpPr/>
          <p:nvPr userDrawn="1"/>
        </p:nvGrpSpPr>
        <p:grpSpPr>
          <a:xfrm flipH="1">
            <a:off x="-2" y="-1828800"/>
            <a:ext cx="7510780" cy="10800950"/>
            <a:chOff x="4503427" y="-841109"/>
            <a:chExt cx="6774184" cy="9741675"/>
          </a:xfrm>
        </p:grpSpPr>
        <p:sp>
          <p:nvSpPr>
            <p:cNvPr id="7" name="Rectangle 6"/>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p:cNvGrpSpPr/>
            <p:nvPr/>
          </p:nvGrpSpPr>
          <p:grpSpPr>
            <a:xfrm>
              <a:off x="4503427" y="-841109"/>
              <a:ext cx="6774184" cy="9741675"/>
              <a:chOff x="6466897" y="122642"/>
              <a:chExt cx="5044220" cy="7253890"/>
            </a:xfrm>
          </p:grpSpPr>
          <p:pic>
            <p:nvPicPr>
              <p:cNvPr id="12" name="Graphic 11"/>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a:fillRect/>
              </a:stretch>
            </p:blipFill>
            <p:spPr>
              <a:xfrm>
                <a:off x="7684232" y="122642"/>
                <a:ext cx="3826885" cy="6735359"/>
              </a:xfrm>
              <a:prstGeom prst="rect">
                <a:avLst/>
              </a:prstGeom>
            </p:spPr>
          </p:pic>
          <p:pic>
            <p:nvPicPr>
              <p:cNvPr id="13" name="Graphic 12"/>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a:fillRect/>
              </a:stretch>
            </p:blipFill>
            <p:spPr>
              <a:xfrm>
                <a:off x="6466897" y="900452"/>
                <a:ext cx="5044218" cy="6476080"/>
              </a:xfrm>
              <a:prstGeom prst="rect">
                <a:avLst/>
              </a:prstGeom>
            </p:spPr>
          </p:pic>
        </p:grpSp>
      </p:grpSp>
      <p:sp>
        <p:nvSpPr>
          <p:cNvPr id="14"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5"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7" name="Text Placeholder 7"/>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8" name="Text Placeholder 7"/>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9"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pic>
        <p:nvPicPr>
          <p:cNvPr id="23" name="Graphic 4"/>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5" name="Title Placeholder 1"/>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8"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6" name="Title Placeholder 1"/>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18" name="Graphic 4"/>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5"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7"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15" name="Text Placeholder 29"/>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16" name="Text Placeholder 4"/>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endParaRPr lang="en-US" dirty="0"/>
          </a:p>
        </p:txBody>
      </p:sp>
      <p:sp>
        <p:nvSpPr>
          <p:cNvPr id="17" name="Text Placeholder 4"/>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endParaRPr lang="en-US" dirty="0"/>
          </a:p>
        </p:txBody>
      </p:sp>
      <p:sp>
        <p:nvSpPr>
          <p:cNvPr id="20" name="Chart Placeholder 18"/>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p:cNvSpPr txBox="1"/>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endParaRPr lang="en-US"/>
          </a:p>
        </p:txBody>
      </p:sp>
      <p:sp>
        <p:nvSpPr>
          <p:cNvPr id="11"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2"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pic>
        <p:nvPicPr>
          <p:cNvPr id="21"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endParaRPr lang="en-US" dirty="0"/>
          </a:p>
        </p:txBody>
      </p:sp>
      <p:sp>
        <p:nvSpPr>
          <p:cNvPr id="24" name="Text Placeholder 29"/>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endParaRPr lang="en-US" dirty="0"/>
          </a:p>
        </p:txBody>
      </p:sp>
      <p:sp>
        <p:nvSpPr>
          <p:cNvPr id="26" name="Text Placeholder 29"/>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endParaRPr lang="en-US" dirty="0"/>
          </a:p>
        </p:txBody>
      </p:sp>
      <p:sp>
        <p:nvSpPr>
          <p:cNvPr id="10"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1"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4"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22" name="Text Placeholder 4"/>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lstStyle/>
          <a:p>
            <a:endParaRPr lang="en-US" dirty="0"/>
          </a:p>
        </p:txBody>
      </p:sp>
      <p:pic>
        <p:nvPicPr>
          <p:cNvPr id="8" name="Picture Placeholder 8"/>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a:fillRect/>
          </a:stretch>
        </p:blipFill>
        <p:spPr>
          <a:xfrm>
            <a:off x="6212308" y="1"/>
            <a:ext cx="5976664" cy="6859588"/>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7"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0"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cxnSp>
        <p:nvCxnSpPr>
          <p:cNvPr id="6" name="Conector reto 49"/>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29" name="Text Placeholder 29"/>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0" name="Text Placeholder 29"/>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1" name="Text Placeholder 29"/>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2" name="Text Placeholder 29"/>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6" name="Text Placeholder 29"/>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7" name="Text Placeholder 29"/>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8" name="Text Placeholder 29"/>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39" name="Text Placeholder 29"/>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endParaRPr lang="en-US" dirty="0"/>
          </a:p>
        </p:txBody>
      </p:sp>
      <p:sp>
        <p:nvSpPr>
          <p:cNvPr id="15"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6"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9"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17" name="Chart Placeholder 14"/>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20" name="Title Placeholder 1"/>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23" name="Oval 20"/>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endParaRPr lang="en-US" dirty="0"/>
          </a:p>
        </p:txBody>
      </p:sp>
      <p:sp>
        <p:nvSpPr>
          <p:cNvPr id="16" name="Table Placeholder 15"/>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endParaRPr lang="en-US" dirty="0"/>
          </a:p>
        </p:txBody>
      </p:sp>
      <p:sp>
        <p:nvSpPr>
          <p:cNvPr id="9"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cxnSp>
        <p:nvCxnSpPr>
          <p:cNvPr id="1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2"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5"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endParaRPr lang="en-US" dirty="0"/>
          </a:p>
        </p:txBody>
      </p:sp>
      <p:sp>
        <p:nvSpPr>
          <p:cNvPr id="18" name="SmartArt Placeholder 17"/>
          <p:cNvSpPr>
            <a:spLocks noGrp="1"/>
          </p:cNvSpPr>
          <p:nvPr>
            <p:ph type="pic"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noAutofit/>
          </a:bodyPr>
          <a:lstStyle/>
          <a:p>
            <a:endParaRPr lang="en-US" dirty="0"/>
          </a:p>
        </p:txBody>
      </p:sp>
      <p:sp>
        <p:nvSpPr>
          <p:cNvPr id="9"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cxnSp>
        <p:nvCxnSpPr>
          <p:cNvPr id="11"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4" name="Title Placeholder 1"/>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330">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2" name="Text Placeholder 7"/>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330">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3" name="Text Placeholder 7"/>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330">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24"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endParaRPr lang="en-US"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7"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9" name="Text Placeholder 7"/>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0" name="Text Placeholder 7"/>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1" name="Text Placeholder 7"/>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3" name="Text Placeholder 7"/>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4" name="Rectangle 33"/>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endParaRPr lang="en-US" dirty="0"/>
          </a:p>
        </p:txBody>
      </p:sp>
      <p:sp>
        <p:nvSpPr>
          <p:cNvPr id="36" name="Text Placeholder 7"/>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endParaRPr lang="en-US" dirty="0"/>
          </a:p>
        </p:txBody>
      </p:sp>
      <p:sp>
        <p:nvSpPr>
          <p:cNvPr id="37" name="Text Placeholder 7"/>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endParaRPr lang="en-US" dirty="0"/>
          </a:p>
        </p:txBody>
      </p:sp>
      <p:sp>
        <p:nvSpPr>
          <p:cNvPr id="38" name="Text Placeholder 7"/>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endParaRPr lang="en-US" dirty="0"/>
          </a:p>
        </p:txBody>
      </p:sp>
      <p:pic>
        <p:nvPicPr>
          <p:cNvPr id="39"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endParaRPr lang="en-US" dirty="0"/>
          </a:p>
        </p:txBody>
      </p:sp>
      <p:sp>
        <p:nvSpPr>
          <p:cNvPr id="15" name="Text Placeholder 7"/>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endParaRPr lang="en-US" dirty="0"/>
          </a:p>
        </p:txBody>
      </p:sp>
      <p:sp>
        <p:nvSpPr>
          <p:cNvPr id="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7"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0" name="Title Placeholder 1"/>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a:fillRect/>
          </a:stretch>
        </p:blipFill>
        <p:spPr>
          <a:xfrm flipH="1">
            <a:off x="911424" y="-3448"/>
            <a:ext cx="11299452" cy="6858000"/>
          </a:xfrm>
          <a:prstGeom prst="rect">
            <a:avLst/>
          </a:prstGeom>
        </p:spPr>
      </p:pic>
      <p:sp>
        <p:nvSpPr>
          <p:cNvPr id="7" name="Text Placeholder 13"/>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a:fillRect/>
          </a:stretch>
        </p:blipFill>
        <p:spPr>
          <a:xfrm flipH="1">
            <a:off x="4901352" y="838199"/>
            <a:ext cx="7290648" cy="6019801"/>
          </a:xfrm>
          <a:prstGeom prst="rect">
            <a:avLst/>
          </a:prstGeom>
        </p:spPr>
      </p:pic>
      <p:sp>
        <p:nvSpPr>
          <p:cNvPr id="7" name="Text Placeholder 13"/>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endParaRPr lang="en-US" dirty="0"/>
          </a:p>
        </p:txBody>
      </p:sp>
      <p:pic>
        <p:nvPicPr>
          <p:cNvPr id="6"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a:fillRect/>
          </a:stretch>
        </p:blipFill>
        <p:spPr>
          <a:xfrm flipH="1">
            <a:off x="0" y="-1588"/>
            <a:ext cx="6654800" cy="6859588"/>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a:fillRect/>
          </a:stretch>
        </p:blipFill>
        <p:spPr>
          <a:xfrm flipH="1">
            <a:off x="5739552" y="838199"/>
            <a:ext cx="6452448" cy="6019801"/>
          </a:xfrm>
          <a:prstGeom prst="rect">
            <a:avLst/>
          </a:prstGeom>
        </p:spPr>
      </p:pic>
      <p:sp>
        <p:nvSpPr>
          <p:cNvPr id="6" name="Text Placeholder 13"/>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endParaRPr lang="en-US" dirty="0"/>
          </a:p>
        </p:txBody>
      </p:sp>
      <p:pic>
        <p:nvPicPr>
          <p:cNvPr id="9" name="Picture Placeholder 8"/>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a:fillRect/>
          </a:stretch>
        </p:blipFill>
        <p:spPr>
          <a:xfrm>
            <a:off x="0" y="-1588"/>
            <a:ext cx="6654800" cy="68595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lstStyle/>
          <a:p>
            <a:endParaRPr lang="en-US" dirty="0"/>
          </a:p>
        </p:txBody>
      </p:sp>
      <p:sp>
        <p:nvSpPr>
          <p:cNvPr id="8" name="Picture Placeholder 11"/>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a:fillRect/>
          </a:stretch>
        </p:blipFill>
        <p:spPr>
          <a:xfrm rot="16200000">
            <a:off x="5413032" y="79029"/>
            <a:ext cx="6857997" cy="6699938"/>
          </a:xfrm>
          <a:prstGeom prst="rect">
            <a:avLst/>
          </a:prstGeom>
        </p:spPr>
      </p:pic>
      <p:sp>
        <p:nvSpPr>
          <p:cNvPr id="50" name="Text Placeholder 7"/>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51" name="Text Placeholder 7"/>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49" name="Picture Placeholder 48"/>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7" name="Title Placeholder 1"/>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a:fillRect/>
          </a:stretch>
        </p:blipFill>
        <p:spPr>
          <a:xfrm>
            <a:off x="11491419" y="164829"/>
            <a:ext cx="424356" cy="459624"/>
          </a:xfrm>
          <a:prstGeom prst="rect">
            <a:avLst/>
          </a:prstGeom>
        </p:spPr>
      </p:pic>
      <p:cxnSp>
        <p:nvCxnSpPr>
          <p:cNvPr id="11"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sp>
        <p:nvSpPr>
          <p:cNvPr id="14"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endParaRPr lang="en-US" dirty="0"/>
          </a:p>
        </p:txBody>
      </p:sp>
      <p:sp>
        <p:nvSpPr>
          <p:cNvPr id="11" name="Text Placeholder 13"/>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endParaRPr lang="en-US" dirty="0"/>
          </a:p>
        </p:txBody>
      </p:sp>
      <p:grpSp>
        <p:nvGrpSpPr>
          <p:cNvPr id="9" name="Group 8"/>
          <p:cNvGrpSpPr/>
          <p:nvPr userDrawn="1"/>
        </p:nvGrpSpPr>
        <p:grpSpPr>
          <a:xfrm>
            <a:off x="3461852" y="0"/>
            <a:ext cx="8730148" cy="6858000"/>
            <a:chOff x="3461852" y="0"/>
            <a:chExt cx="8730148" cy="6858000"/>
          </a:xfrm>
        </p:grpSpPr>
        <p:sp>
          <p:nvSpPr>
            <p:cNvPr id="12"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vert="horz" wrap="square" lIns="91440" tIns="45720" rIns="91440" bIns="45720" numCol="1" anchor="t" anchorCtr="0" compatLnSpc="1"/>
            <a:lstStyle/>
            <a:p>
              <a:endParaRPr lang="pt-PT"/>
            </a:p>
          </p:txBody>
        </p:sp>
        <p:sp>
          <p:nvSpPr>
            <p:cNvPr id="14" name="Freeform 11"/>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vert="horz" wrap="square" lIns="91440" tIns="45720" rIns="91440" bIns="45720" numCol="1" anchor="t" anchorCtr="0" compatLnSpc="1"/>
            <a:lstStyle/>
            <a:p>
              <a:endParaRPr lang="pt-PT"/>
            </a:p>
          </p:txBody>
        </p:sp>
      </p:grpSp>
      <p:sp>
        <p:nvSpPr>
          <p:cNvPr id="8" name="Retângulo 43"/>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
        <p:nvSpPr>
          <p:cNvPr id="15"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sp>
        <p:nvSpPr>
          <p:cNvPr id="20"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17" name="Chart Placeholder 16"/>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12"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3"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26" name="Chart Placeholder 16"/>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endParaRPr lang="en-US" dirty="0"/>
          </a:p>
        </p:txBody>
      </p:sp>
      <p:sp>
        <p:nvSpPr>
          <p:cNvPr id="2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0" name="Text Placeholder 7"/>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41" name="Text Placeholder 7"/>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2" name="Text Placeholder 7"/>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3" name="Text Placeholder 7"/>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4" name="Text Placeholder 7"/>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5" name="Text Placeholder 7"/>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6" name="Text Placeholder 7"/>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8" name="Picture Placeholder 47"/>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6" name="Conector reto 49"/>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38" name="Text Placeholder 7"/>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35" name="Text Placeholder 7"/>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36" name="Text Placeholder 7"/>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0" name="Text Placeholder 7"/>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endParaRPr lang="en-US" dirty="0"/>
          </a:p>
        </p:txBody>
      </p:sp>
      <p:sp>
        <p:nvSpPr>
          <p:cNvPr id="43" name="Text Placeholder 42"/>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endParaRPr lang="en-US" dirty="0"/>
          </a:p>
        </p:txBody>
      </p:sp>
      <p:sp>
        <p:nvSpPr>
          <p:cNvPr id="10"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cxnSp>
        <p:nvCxnSpPr>
          <p:cNvPr id="13"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endParaRPr lang="en-US" dirty="0"/>
          </a:p>
        </p:txBody>
      </p:sp>
      <p:sp>
        <p:nvSpPr>
          <p:cNvPr id="35" name="Text Placeholder 4"/>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2" name="Text Placeholder 4"/>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26" name="Text Placeholder 4"/>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endParaRPr lang="en-US" dirty="0"/>
          </a:p>
        </p:txBody>
      </p:sp>
      <p:sp>
        <p:nvSpPr>
          <p:cNvPr id="23" name="Text Placeholder 4"/>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endParaRPr lang="en-US" dirty="0"/>
          </a:p>
        </p:txBody>
      </p:sp>
      <p:sp>
        <p:nvSpPr>
          <p:cNvPr id="24" name="Text Placeholder 7"/>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endParaRPr lang="en-US" dirty="0"/>
          </a:p>
        </p:txBody>
      </p:sp>
      <p:sp>
        <p:nvSpPr>
          <p:cNvPr id="27" name="Text Placeholder 7"/>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endParaRPr lang="en-US" dirty="0"/>
          </a:p>
        </p:txBody>
      </p:sp>
      <p:sp>
        <p:nvSpPr>
          <p:cNvPr id="31" name="Text Placeholder 30"/>
          <p:cNvSpPr>
            <a:spLocks noGrp="1"/>
          </p:cNvSpPr>
          <p:nvPr>
            <p:ph type="body" sz="quarter" idx="17" hasCustomPrompt="1"/>
          </p:nvPr>
        </p:nvSpPr>
        <p:spPr>
          <a:xfrm>
            <a:off x="5393774" y="1370346"/>
            <a:ext cx="3017520" cy="1951038"/>
          </a:xfrm>
          <a:prstGeom prst="rect">
            <a:avLst/>
          </a:prstGeom>
        </p:spPr>
        <p:txBody>
          <a:bodyPr>
            <a:noAutofit/>
          </a:bodyPr>
          <a:lstStyle>
            <a:lvl1pPr marL="233680" marR="0" indent="-23368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endParaRPr lang="en-US" dirty="0"/>
          </a:p>
        </p:txBody>
      </p:sp>
      <p:sp>
        <p:nvSpPr>
          <p:cNvPr id="33" name="Text Placeholder 4"/>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4" name="Text Placeholder 30"/>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r>
              <a:rPr lang="en-US" dirty="0"/>
              <a:t>Click to insert bullet point</a:t>
            </a:r>
            <a:endParaRPr lang="en-US" dirty="0"/>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defRPr/>
            </a:pPr>
            <a:endParaRPr lang="en-US" dirty="0"/>
          </a:p>
        </p:txBody>
      </p:sp>
      <p:sp>
        <p:nvSpPr>
          <p:cNvPr id="13" name="Oval 20"/>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6" name="Conector reto 49"/>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a:fillRect/>
          </a:stretch>
        </p:blipFill>
        <p:spPr>
          <a:xfrm>
            <a:off x="4253790" y="-2148"/>
            <a:ext cx="7938210" cy="6898276"/>
          </a:xfrm>
          <a:prstGeom prst="rect">
            <a:avLst/>
          </a:prstGeom>
        </p:spPr>
      </p:pic>
      <p:sp>
        <p:nvSpPr>
          <p:cNvPr id="8" name="Text Placeholder 7"/>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sp>
        <p:nvSpPr>
          <p:cNvPr id="7"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cxnSp>
        <p:nvCxnSpPr>
          <p:cNvPr id="9" name="Conector reto 49"/>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en-US" dirty="0"/>
          </a:p>
        </p:txBody>
      </p:sp>
      <p:sp>
        <p:nvSpPr>
          <p:cNvPr id="11" name="Text Placeholder 7"/>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en-US" dirty="0"/>
          </a:p>
        </p:txBody>
      </p:sp>
      <p:sp>
        <p:nvSpPr>
          <p:cNvPr id="13" name="Text Placeholder 7"/>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endParaRPr lang="en-US" dirty="0"/>
          </a:p>
        </p:txBody>
      </p:sp>
      <p:sp>
        <p:nvSpPr>
          <p:cNvPr id="14" name="Text Placeholder 7"/>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endParaRPr lang="en-US" dirty="0"/>
          </a:p>
        </p:txBody>
      </p:sp>
      <p:sp>
        <p:nvSpPr>
          <p:cNvPr id="9" name="Title Placeholder 1"/>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7" name="Text Placeholder 4"/>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9" name="Text Placeholder 4"/>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41" name="Text Placeholder 4"/>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endParaRPr lang="en-US" dirty="0"/>
          </a:p>
        </p:txBody>
      </p:sp>
      <p:sp>
        <p:nvSpPr>
          <p:cNvPr id="42" name="Text Placeholder 7"/>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8"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9"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23"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5" name="Text Placeholder 7"/>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6" name="Text Placeholder 7"/>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1" name="Text Placeholder 7"/>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2" name="Text Placeholder 7"/>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grpSp>
        <p:nvGrpSpPr>
          <p:cNvPr id="17" name="Group 4"/>
          <p:cNvGrpSpPr>
            <a:grpSpLocks noChangeAspect="1"/>
          </p:cNvGrpSpPr>
          <p:nvPr userDrawn="1"/>
        </p:nvGrpSpPr>
        <p:grpSpPr bwMode="auto">
          <a:xfrm>
            <a:off x="376729" y="3487371"/>
            <a:ext cx="1285954" cy="1201696"/>
            <a:chOff x="-163" y="-158"/>
            <a:chExt cx="2854" cy="2667"/>
          </a:xfrm>
        </p:grpSpPr>
        <p:sp>
          <p:nvSpPr>
            <p:cNvPr id="18" name="Freeform 5"/>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vert="horz" wrap="square" lIns="91440" tIns="45720" rIns="91440" bIns="45720" numCol="1" anchor="t" anchorCtr="0" compatLnSpc="1"/>
            <a:lstStyle/>
            <a:p>
              <a:endParaRPr lang="pt-PT"/>
            </a:p>
          </p:txBody>
        </p:sp>
        <p:sp>
          <p:nvSpPr>
            <p:cNvPr id="19" name="Freeform 6"/>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vert="horz" wrap="square" lIns="91440" tIns="45720" rIns="91440" bIns="45720" numCol="1" anchor="t" anchorCtr="0" compatLnSpc="1"/>
            <a:lstStyle/>
            <a:p>
              <a:endParaRPr lang="pt-PT"/>
            </a:p>
          </p:txBody>
        </p:sp>
        <p:sp>
          <p:nvSpPr>
            <p:cNvPr id="20" name="Freeform 7"/>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vert="horz" wrap="square" lIns="91440" tIns="45720" rIns="91440" bIns="45720" numCol="1" anchor="t" anchorCtr="0" compatLnSpc="1"/>
            <a:lstStyle/>
            <a:p>
              <a:endParaRPr lang="pt-PT"/>
            </a:p>
          </p:txBody>
        </p:sp>
        <p:sp>
          <p:nvSpPr>
            <p:cNvPr id="21" name="Freeform 8"/>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vert="horz" wrap="square" lIns="91440" tIns="45720" rIns="91440" bIns="45720" numCol="1" anchor="t" anchorCtr="0" compatLnSpc="1"/>
            <a:lstStyle/>
            <a:p>
              <a:endParaRPr lang="pt-PT"/>
            </a:p>
          </p:txBody>
        </p:sp>
        <p:sp>
          <p:nvSpPr>
            <p:cNvPr id="22" name="Freeform 9"/>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vert="horz" wrap="square" lIns="91440" tIns="45720" rIns="91440" bIns="45720" numCol="1" anchor="t" anchorCtr="0" compatLnSpc="1"/>
            <a:lstStyle/>
            <a:p>
              <a:endParaRPr lang="pt-PT"/>
            </a:p>
          </p:txBody>
        </p:sp>
      </p:grpSp>
      <p:grpSp>
        <p:nvGrpSpPr>
          <p:cNvPr id="23" name="Group 30"/>
          <p:cNvGrpSpPr>
            <a:grpSpLocks noChangeAspect="1"/>
          </p:cNvGrpSpPr>
          <p:nvPr userDrawn="1"/>
        </p:nvGrpSpPr>
        <p:grpSpPr bwMode="auto">
          <a:xfrm>
            <a:off x="376729" y="1642923"/>
            <a:ext cx="1279250" cy="1195892"/>
            <a:chOff x="-223" y="-210"/>
            <a:chExt cx="3852" cy="3601"/>
          </a:xfrm>
        </p:grpSpPr>
        <p:sp>
          <p:nvSpPr>
            <p:cNvPr id="24" name="Freeform 31"/>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vert="horz" wrap="square" lIns="91440" tIns="45720" rIns="91440" bIns="45720" numCol="1" anchor="t" anchorCtr="0" compatLnSpc="1"/>
            <a:lstStyle/>
            <a:p>
              <a:endParaRPr lang="pt-PT"/>
            </a:p>
          </p:txBody>
        </p:sp>
        <p:sp>
          <p:nvSpPr>
            <p:cNvPr id="25" name="Freeform 32"/>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vert="horz" wrap="square" lIns="91440" tIns="45720" rIns="91440" bIns="45720" numCol="1" anchor="t" anchorCtr="0" compatLnSpc="1"/>
            <a:lstStyle/>
            <a:p>
              <a:endParaRPr lang="pt-PT"/>
            </a:p>
          </p:txBody>
        </p:sp>
        <p:sp>
          <p:nvSpPr>
            <p:cNvPr id="26" name="Freeform 33"/>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vert="horz" wrap="square" lIns="91440" tIns="45720" rIns="91440" bIns="45720" numCol="1" anchor="t" anchorCtr="0" compatLnSpc="1"/>
            <a:lstStyle/>
            <a:p>
              <a:endParaRPr lang="pt-PT"/>
            </a:p>
          </p:txBody>
        </p:sp>
        <p:sp>
          <p:nvSpPr>
            <p:cNvPr id="30" name="Freeform 34"/>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vert="horz" wrap="square" lIns="91440" tIns="45720" rIns="91440" bIns="45720" numCol="1" anchor="t" anchorCtr="0" compatLnSpc="1"/>
            <a:lstStyle/>
            <a:p>
              <a:endParaRPr lang="pt-PT"/>
            </a:p>
          </p:txBody>
        </p:sp>
        <p:sp>
          <p:nvSpPr>
            <p:cNvPr id="31" name="Freeform 35"/>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p:spPr>
          <p:txBody>
            <a:bodyPr vert="horz" wrap="square" lIns="91440" tIns="45720" rIns="91440" bIns="45720" numCol="1" anchor="t" anchorCtr="0" compatLnSpc="1"/>
            <a:lstStyle/>
            <a:p>
              <a:endParaRPr lang="pt-PT"/>
            </a:p>
          </p:txBody>
        </p:sp>
      </p:grpSp>
      <p:grpSp>
        <p:nvGrpSpPr>
          <p:cNvPr id="32" name="Group 12"/>
          <p:cNvGrpSpPr>
            <a:grpSpLocks noChangeAspect="1"/>
          </p:cNvGrpSpPr>
          <p:nvPr userDrawn="1"/>
        </p:nvGrpSpPr>
        <p:grpSpPr bwMode="auto">
          <a:xfrm>
            <a:off x="376729" y="5168264"/>
            <a:ext cx="1288364" cy="1201696"/>
            <a:chOff x="-60" y="-50"/>
            <a:chExt cx="996" cy="929"/>
          </a:xfrm>
        </p:grpSpPr>
        <p:sp>
          <p:nvSpPr>
            <p:cNvPr id="33" name="Freeform 13"/>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vert="horz" wrap="square" lIns="91440" tIns="45720" rIns="91440" bIns="45720" numCol="1" anchor="t" anchorCtr="0" compatLnSpc="1"/>
            <a:lstStyle/>
            <a:p>
              <a:endParaRPr lang="pt-PT"/>
            </a:p>
          </p:txBody>
        </p:sp>
        <p:sp>
          <p:nvSpPr>
            <p:cNvPr id="34" name="Freeform 14"/>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vert="horz" wrap="square" lIns="91440" tIns="45720" rIns="91440" bIns="45720" numCol="1" anchor="t" anchorCtr="0" compatLnSpc="1"/>
            <a:lstStyle/>
            <a:p>
              <a:endParaRPr lang="pt-PT"/>
            </a:p>
          </p:txBody>
        </p:sp>
        <p:sp>
          <p:nvSpPr>
            <p:cNvPr id="35" name="Freeform 15"/>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vert="horz" wrap="square" lIns="91440" tIns="45720" rIns="91440" bIns="45720" numCol="1" anchor="t" anchorCtr="0" compatLnSpc="1"/>
            <a:lstStyle/>
            <a:p>
              <a:endParaRPr lang="pt-PT"/>
            </a:p>
          </p:txBody>
        </p:sp>
        <p:sp>
          <p:nvSpPr>
            <p:cNvPr id="36" name="Freeform 16"/>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vert="horz" wrap="square" lIns="91440" tIns="45720" rIns="91440" bIns="45720" numCol="1" anchor="t" anchorCtr="0" compatLnSpc="1"/>
            <a:lstStyle/>
            <a:p>
              <a:endParaRPr lang="pt-PT"/>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30" name="Chart Placeholder 29"/>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34" name="Text Placeholder 7"/>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35" name="Chart Placeholder 29"/>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37" name="Text Placeholder 7"/>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39" name="Text Placeholder 31"/>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40" name="Chart Placeholder 29"/>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42" name="Text Placeholder 31"/>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endParaRPr lang="pt-PT" dirty="0"/>
          </a:p>
        </p:txBody>
      </p:sp>
      <p:sp>
        <p:nvSpPr>
          <p:cNvPr id="43" name="Text Placeholder 7"/>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endParaRPr lang="en-US" dirty="0"/>
          </a:p>
        </p:txBody>
      </p:sp>
      <p:sp>
        <p:nvSpPr>
          <p:cNvPr id="44" name="Text Placeholder 7"/>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endParaRPr lang="en-US" dirty="0"/>
          </a:p>
        </p:txBody>
      </p:sp>
      <p:sp>
        <p:nvSpPr>
          <p:cNvPr id="18"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1"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2" name="Text Placeholder 7"/>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3" name="Text Placeholder 4"/>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5" name="Text Placeholder 4"/>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7" name="Text Placeholder 7"/>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endParaRPr lang="en-US" dirty="0"/>
          </a:p>
        </p:txBody>
      </p:sp>
      <p:pic>
        <p:nvPicPr>
          <p:cNvPr id="15" name="Graphic 14"/>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a:fillRect/>
          </a:stretch>
        </p:blipFill>
        <p:spPr>
          <a:xfrm>
            <a:off x="11491419" y="164829"/>
            <a:ext cx="424356" cy="459624"/>
          </a:xfrm>
          <a:prstGeom prst="rect">
            <a:avLst/>
          </a:prstGeom>
        </p:spPr>
      </p:pic>
      <p:sp>
        <p:nvSpPr>
          <p:cNvPr id="26" name="Title Placeholder 1"/>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39" name="Text Placeholder 7"/>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40" name="Text Placeholder 7"/>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endParaRPr lang="en-US" dirty="0"/>
          </a:p>
        </p:txBody>
      </p:sp>
      <p:sp>
        <p:nvSpPr>
          <p:cNvPr id="25" name="Text Placeholder 4"/>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endParaRPr lang="en-US" dirty="0"/>
          </a:p>
        </p:txBody>
      </p:sp>
      <p:sp>
        <p:nvSpPr>
          <p:cNvPr id="26" name="Text Placeholder 4"/>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endParaRPr lang="en-US" dirty="0"/>
          </a:p>
        </p:txBody>
      </p:sp>
      <p:sp>
        <p:nvSpPr>
          <p:cNvPr id="27" name="Text Placeholder 7"/>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5" name="Title Placeholder 1"/>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17" name="Text Placeholder 7"/>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3"/>
              </a:buClr>
              <a:defRPr sz="1200">
                <a:solidFill>
                  <a:schemeClr val="tx1"/>
                </a:solidFill>
              </a:defRPr>
            </a:lvl2pPr>
            <a:lvl3pPr marL="347980" indent="-174625">
              <a:lnSpc>
                <a:spcPts val="1400"/>
              </a:lnSpc>
              <a:buClr>
                <a:schemeClr val="accent3"/>
              </a:buClr>
              <a:defRPr sz="1200">
                <a:solidFill>
                  <a:schemeClr val="tx1"/>
                </a:solidFill>
              </a:defRPr>
            </a:lvl3pPr>
            <a:lvl4pPr marL="509905"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3" name="Text Placeholder 4"/>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4" name="Text Placeholder 7"/>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3"/>
              </a:buClr>
              <a:defRPr sz="1200">
                <a:solidFill>
                  <a:schemeClr val="tx1"/>
                </a:solidFill>
              </a:defRPr>
            </a:lvl2pPr>
            <a:lvl3pPr marL="347980" indent="-174625">
              <a:lnSpc>
                <a:spcPts val="1400"/>
              </a:lnSpc>
              <a:buClr>
                <a:schemeClr val="accent3"/>
              </a:buClr>
              <a:defRPr sz="1200">
                <a:solidFill>
                  <a:schemeClr val="tx1"/>
                </a:solidFill>
              </a:defRPr>
            </a:lvl3pPr>
            <a:lvl4pPr marL="509905"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5" name="Text Placeholder 4"/>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endParaRPr lang="en-US" dirty="0"/>
          </a:p>
        </p:txBody>
      </p:sp>
      <p:sp>
        <p:nvSpPr>
          <p:cNvPr id="36" name="Text Placeholder 7"/>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3"/>
              </a:buClr>
              <a:defRPr sz="1200">
                <a:solidFill>
                  <a:schemeClr val="tx1"/>
                </a:solidFill>
              </a:defRPr>
            </a:lvl2pPr>
            <a:lvl3pPr marL="347980" indent="-174625">
              <a:lnSpc>
                <a:spcPts val="1400"/>
              </a:lnSpc>
              <a:buClr>
                <a:schemeClr val="accent3"/>
              </a:buClr>
              <a:defRPr sz="1200">
                <a:solidFill>
                  <a:schemeClr val="tx1"/>
                </a:solidFill>
              </a:defRPr>
            </a:lvl3pPr>
            <a:lvl4pPr marL="509905"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3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sp>
        <p:nvSpPr>
          <p:cNvPr id="39"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17" name="Text Placeholder 7"/>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4" name="Text Placeholder 7"/>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7" name="Text Placeholder 7"/>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8" name="Text Placeholder 7"/>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355" indent="-168275">
              <a:lnSpc>
                <a:spcPts val="1400"/>
              </a:lnSpc>
              <a:buClr>
                <a:schemeClr val="accent1"/>
              </a:buClr>
              <a:defRPr sz="1200">
                <a:solidFill>
                  <a:schemeClr val="tx1"/>
                </a:solidFill>
              </a:defRPr>
            </a:lvl2pPr>
            <a:lvl3pPr marL="347980" indent="-174625">
              <a:lnSpc>
                <a:spcPts val="1400"/>
              </a:lnSpc>
              <a:buClr>
                <a:schemeClr val="accent1"/>
              </a:buClr>
              <a:defRPr sz="1200">
                <a:solidFill>
                  <a:schemeClr val="tx1"/>
                </a:solidFill>
              </a:defRPr>
            </a:lvl3pPr>
            <a:lvl4pPr marL="509905"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endParaRPr lang="en-US" dirty="0"/>
          </a:p>
        </p:txBody>
      </p:sp>
      <p:sp>
        <p:nvSpPr>
          <p:cNvPr id="16" name="Text Placeholder 4"/>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endParaRPr lang="en-US" dirty="0"/>
          </a:p>
        </p:txBody>
      </p:sp>
      <p:sp>
        <p:nvSpPr>
          <p:cNvPr id="17" name="Text Placeholder 7"/>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355" indent="-168275">
              <a:lnSpc>
                <a:spcPts val="1400"/>
              </a:lnSpc>
              <a:defRPr sz="1200"/>
            </a:lvl2pPr>
            <a:lvl3pPr marL="347980" indent="-174625">
              <a:lnSpc>
                <a:spcPts val="1200"/>
              </a:lnSpc>
              <a:defRPr sz="1100"/>
            </a:lvl3pPr>
            <a:lvl4pPr marL="405130" indent="-116205">
              <a:lnSpc>
                <a:spcPts val="1100"/>
              </a:lnSpc>
              <a:defRPr sz="1000"/>
            </a:lvl4pPr>
            <a:lvl5pPr>
              <a:lnSpc>
                <a:spcPct val="100000"/>
              </a:lnSpc>
              <a:defRPr sz="1200"/>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18" name="Text Placeholder 7"/>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19" name="Text Placeholder 7"/>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20" name="Text Placeholder 7"/>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21" name="Text Placeholder 7"/>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22" name="Freeform: Shape 21"/>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vert="horz" wrap="square" lIns="91440" tIns="45720" rIns="91440" bIns="45720" numCol="1" anchor="t" anchorCtr="0" compatLnSpc="1">
            <a:noAutofit/>
          </a:bodyPr>
          <a:lstStyle/>
          <a:p>
            <a:endParaRPr lang="pt-PT"/>
          </a:p>
        </p:txBody>
      </p:sp>
      <p:sp>
        <p:nvSpPr>
          <p:cNvPr id="23" name="Freeform 26"/>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vert="horz" wrap="square" lIns="91440" tIns="45720" rIns="91440" bIns="45720" numCol="1" anchor="t" anchorCtr="0" compatLnSpc="1"/>
          <a:lstStyle/>
          <a:p>
            <a:endParaRPr lang="pt-PT" b="1"/>
          </a:p>
        </p:txBody>
      </p:sp>
      <p:sp>
        <p:nvSpPr>
          <p:cNvPr id="24" name="Freeform 27"/>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vert="horz" wrap="square" lIns="91440" tIns="45720" rIns="91440" bIns="45720" numCol="1" anchor="t" anchorCtr="0" compatLnSpc="1"/>
          <a:lstStyle/>
          <a:p>
            <a:endParaRPr lang="pt-PT" b="1"/>
          </a:p>
        </p:txBody>
      </p:sp>
      <p:sp>
        <p:nvSpPr>
          <p:cNvPr id="25" name="Text Placeholder 7"/>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1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4" name="Conector reto 49"/>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a:fillRect/>
          </a:stretch>
        </p:blipFill>
        <p:spPr>
          <a:xfrm flipH="1">
            <a:off x="0" y="0"/>
            <a:ext cx="6728158" cy="6236668"/>
          </a:xfrm>
          <a:prstGeom prst="rect">
            <a:avLst/>
          </a:prstGeom>
        </p:spPr>
      </p:pic>
      <p:sp>
        <p:nvSpPr>
          <p:cNvPr id="19" name="Text Placeholder 7"/>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0" name="Text Placeholder 7"/>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1" name="Text Placeholder 7"/>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2" name="Text Placeholder 7"/>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3" name="Text Placeholder 7"/>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4" name="Text Placeholder 7"/>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25" name="Text Placeholder 7"/>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11" name="Title Placeholder 1"/>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3"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endParaRPr lang="pt-PT" dirty="0"/>
          </a:p>
        </p:txBody>
      </p:sp>
      <p:sp>
        <p:nvSpPr>
          <p:cNvPr id="28" name="Text Placeholder 26"/>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endParaRPr lang="pt-PT" dirty="0"/>
          </a:p>
        </p:txBody>
      </p:sp>
      <p:sp>
        <p:nvSpPr>
          <p:cNvPr id="29" name="Text Placeholder 26"/>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endParaRPr lang="pt-PT" dirty="0"/>
          </a:p>
        </p:txBody>
      </p:sp>
      <p:sp>
        <p:nvSpPr>
          <p:cNvPr id="31" name="Text Placeholder 30"/>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endParaRPr lang="en-US" dirty="0"/>
          </a:p>
        </p:txBody>
      </p:sp>
      <p:sp>
        <p:nvSpPr>
          <p:cNvPr id="32" name="Text Placeholder 30"/>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endParaRPr lang="en-US" dirty="0"/>
          </a:p>
        </p:txBody>
      </p:sp>
      <p:sp>
        <p:nvSpPr>
          <p:cNvPr id="33" name="Text Placeholder 30"/>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endParaRPr lang="en-US" dirty="0"/>
          </a:p>
        </p:txBody>
      </p:sp>
      <p:sp>
        <p:nvSpPr>
          <p:cNvPr id="37" name="Text Placeholder 36"/>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endParaRPr lang="en-US" dirty="0"/>
          </a:p>
        </p:txBody>
      </p:sp>
      <p:sp>
        <p:nvSpPr>
          <p:cNvPr id="38" name="Text Placeholder 36"/>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endParaRPr lang="en-US" dirty="0"/>
          </a:p>
        </p:txBody>
      </p:sp>
      <p:sp>
        <p:nvSpPr>
          <p:cNvPr id="39" name="Text Placeholder 36"/>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endParaRPr lang="en-US" dirty="0"/>
          </a:p>
        </p:txBody>
      </p:sp>
      <p:sp>
        <p:nvSpPr>
          <p:cNvPr id="18"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20"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a:fillRect/>
          </a:stretch>
        </p:blipFill>
        <p:spPr>
          <a:xfrm rot="16200000">
            <a:off x="5413032" y="79029"/>
            <a:ext cx="6857997" cy="6699938"/>
          </a:xfrm>
          <a:prstGeom prst="rect">
            <a:avLst/>
          </a:prstGeom>
        </p:spPr>
      </p:pic>
      <p:sp>
        <p:nvSpPr>
          <p:cNvPr id="50" name="Text Placeholder 7"/>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51" name="Text Placeholder 7"/>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49" name="Picture Placeholder 48"/>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dirty="0"/>
              <a:t>Click to insert text</a:t>
            </a:r>
            <a:endParaRPr lang="en-US" dirty="0"/>
          </a:p>
        </p:txBody>
      </p:sp>
      <p:sp>
        <p:nvSpPr>
          <p:cNvPr id="7" name="Title Placeholder 1"/>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a:fillRect/>
          </a:stretch>
        </p:blipFill>
        <p:spPr>
          <a:xfrm>
            <a:off x="11491419" y="164829"/>
            <a:ext cx="424356" cy="459624"/>
          </a:xfrm>
          <a:prstGeom prst="rect">
            <a:avLst/>
          </a:prstGeom>
        </p:spPr>
      </p:pic>
      <p:cxnSp>
        <p:nvCxnSpPr>
          <p:cNvPr id="11"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sp>
        <p:nvSpPr>
          <p:cNvPr id="14"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endParaRPr lang="en-US" dirty="0"/>
          </a:p>
        </p:txBody>
      </p:sp>
      <p:pic>
        <p:nvPicPr>
          <p:cNvPr id="14" name="Graphic 13"/>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1" name="Text Placeholder 7"/>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2" name="Text Placeholder 7"/>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3" name="Text Placeholder 7"/>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4" name="Text Placeholder 7"/>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5" name="Text Placeholder 7"/>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endParaRPr lang="en-US" dirty="0"/>
          </a:p>
        </p:txBody>
      </p:sp>
      <p:sp>
        <p:nvSpPr>
          <p:cNvPr id="15"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17"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
        <p:nvSpPr>
          <p:cNvPr id="20" name="Text Placeholder 7"/>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1" name="Text Placeholder 7"/>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22" name="Text Placeholder 7"/>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355" indent="-168275">
              <a:lnSpc>
                <a:spcPts val="1400"/>
              </a:lnSpc>
              <a:defRPr sz="1200">
                <a:solidFill>
                  <a:schemeClr val="tx1"/>
                </a:solidFill>
              </a:defRPr>
            </a:lvl2pPr>
            <a:lvl3pPr marL="347980" indent="-174625">
              <a:lnSpc>
                <a:spcPts val="1400"/>
              </a:lnSpc>
              <a:defRPr sz="1200">
                <a:solidFill>
                  <a:schemeClr val="tx1"/>
                </a:solidFill>
              </a:defRPr>
            </a:lvl3pPr>
            <a:lvl4pPr marL="509905"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23" name="Graphic 4"/>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a:fillRect/>
          </a:stretch>
        </p:blipFill>
        <p:spPr>
          <a:xfrm>
            <a:off x="11547793" y="188640"/>
            <a:ext cx="424356" cy="459624"/>
          </a:xfrm>
          <a:prstGeom prst="rect">
            <a:avLst/>
          </a:prstGeom>
        </p:spPr>
      </p:pic>
      <p:cxnSp>
        <p:nvCxnSpPr>
          <p:cNvPr id="24" name="Straight Connector 23"/>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3" name="Text Placeholder 7"/>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4" name="Text Placeholder 7"/>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5" name="Text Placeholder 7"/>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46" name="Text Placeholder 7"/>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9" name="Text Placeholder 7"/>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endParaRPr lang="en-US" dirty="0"/>
          </a:p>
        </p:txBody>
      </p:sp>
      <p:sp>
        <p:nvSpPr>
          <p:cNvPr id="37" name="Text Placeholder 7"/>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endParaRPr lang="en-US" dirty="0"/>
          </a:p>
        </p:txBody>
      </p:sp>
      <p:sp>
        <p:nvSpPr>
          <p:cNvPr id="8" name="Rectangle 7"/>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panose="020B0604020202020204"/>
            </a:endParaRPr>
          </a:p>
        </p:txBody>
      </p:sp>
      <p:sp>
        <p:nvSpPr>
          <p:cNvPr id="12" name="Rectangle 11"/>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panose="020B0604020202020204"/>
            </a:endParaRPr>
          </a:p>
        </p:txBody>
      </p:sp>
      <p:sp>
        <p:nvSpPr>
          <p:cNvPr id="16" name="Rectangle 15"/>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panose="020B0604020202020204"/>
            </a:endParaRPr>
          </a:p>
        </p:txBody>
      </p:sp>
      <p:sp>
        <p:nvSpPr>
          <p:cNvPr id="17" name="TextBox 16"/>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panose="02040502050405020303" charset="0"/>
                <a:cs typeface="Georgia" panose="02040502050405020303" charset="0"/>
                <a:sym typeface="Arial" panose="020B0604020202020204"/>
              </a:rPr>
              <a:t>Group Name</a:t>
            </a:r>
            <a:endParaRPr lang="en-US" sz="1600" b="1" kern="0" dirty="0">
              <a:solidFill>
                <a:schemeClr val="bg1"/>
              </a:solidFill>
              <a:latin typeface="+mj-lt"/>
              <a:ea typeface="Georgia" panose="02040502050405020303" charset="0"/>
              <a:cs typeface="Georgia" panose="02040502050405020303" charset="0"/>
              <a:sym typeface="Arial" panose="020B0604020202020204"/>
            </a:endParaRPr>
          </a:p>
        </p:txBody>
      </p:sp>
      <p:cxnSp>
        <p:nvCxnSpPr>
          <p:cNvPr id="19" name="Straight Connector 18"/>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5" name="Text Placeholder 7"/>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6" name="Text Placeholder 7"/>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38" name="Text Placeholder 7"/>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endParaRPr lang="en-US" dirty="0"/>
          </a:p>
        </p:txBody>
      </p:sp>
      <p:sp>
        <p:nvSpPr>
          <p:cNvPr id="41" name="Title Placeholder 1"/>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48"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 name="Freeform 12"/>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endParaRPr lang="en-US" sz="1400" dirty="0">
              <a:solidFill>
                <a:schemeClr val="accent1"/>
              </a:solidFill>
            </a:endParaRP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endParaRPr lang="en-US" sz="900" dirty="0">
              <a:solidFill>
                <a:schemeClr val="tx1"/>
              </a:solidFill>
            </a:endParaRPr>
          </a:p>
          <a:p>
            <a:pPr algn="just">
              <a:lnSpc>
                <a:spcPts val="1200"/>
              </a:lnSpc>
            </a:pPr>
            <a:r>
              <a:rPr lang="en-US" sz="1400" dirty="0">
                <a:solidFill>
                  <a:schemeClr val="accent2"/>
                </a:solidFill>
              </a:rPr>
              <a:t>www.capgemini.com</a:t>
            </a:r>
            <a:endParaRPr lang="en-US" sz="1400" dirty="0">
              <a:solidFill>
                <a:schemeClr val="accent2"/>
              </a:solidFill>
            </a:endParaRP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panose="020B0604020202020204"/>
              </a:rPr>
              <a:t>This message contains information that may be privileged or confidential and is the property of the Capgemini Group.</a:t>
            </a:r>
            <a:br>
              <a:rPr lang="en-US" sz="800" noProof="0" dirty="0">
                <a:solidFill>
                  <a:schemeClr val="bg1"/>
                </a:solidFill>
                <a:latin typeface="+mn-lt"/>
                <a:cs typeface="Arial" panose="020B0604020202020204"/>
              </a:rPr>
            </a:br>
            <a:r>
              <a:rPr lang="en-US" sz="800" noProof="0" dirty="0">
                <a:solidFill>
                  <a:schemeClr val="bg1"/>
                </a:solidFill>
                <a:latin typeface="Arial" panose="020B0604020202020204"/>
                <a:cs typeface="Arial" panose="020B0604020202020204"/>
              </a:rPr>
              <a:t>Copyright © 2017 Capgemini. All rights reserved.</a:t>
            </a:r>
            <a:endParaRPr lang="en-US" sz="800" noProof="0" dirty="0">
              <a:solidFill>
                <a:schemeClr val="bg1"/>
              </a:solidFill>
              <a:latin typeface="Arial" panose="020B0604020202020204"/>
              <a:cs typeface="Arial" panose="020B0604020202020204"/>
            </a:endParaRPr>
          </a:p>
          <a:p>
            <a:pPr marL="0" marR="0" indent="0" defTabSz="957580" rtl="0" eaLnBrk="1" fontAlgn="auto" latinLnBrk="0" hangingPunct="1">
              <a:lnSpc>
                <a:spcPct val="100000"/>
              </a:lnSpc>
              <a:spcBef>
                <a:spcPts val="0"/>
              </a:spcBef>
              <a:spcAft>
                <a:spcPts val="600"/>
              </a:spcAft>
              <a:buClrTx/>
              <a:buSzTx/>
              <a:buFontTx/>
              <a:buNone/>
              <a:defRPr/>
            </a:pPr>
            <a:r>
              <a:rPr lang="en-US" sz="800" noProof="0" dirty="0">
                <a:solidFill>
                  <a:schemeClr val="bg1"/>
                </a:solidFill>
                <a:latin typeface="Arial" panose="020B0604020202020204"/>
                <a:cs typeface="Arial" panose="020B0604020202020204"/>
              </a:rPr>
              <a:t>Rightshore</a:t>
            </a:r>
            <a:r>
              <a:rPr lang="en-US" sz="800" baseline="30000" noProof="0" dirty="0">
                <a:solidFill>
                  <a:schemeClr val="bg1"/>
                </a:solidFill>
                <a:latin typeface="Arial" panose="020B0604020202020204"/>
                <a:cs typeface="Arial" panose="020B0604020202020204"/>
              </a:rPr>
              <a:t>®</a:t>
            </a:r>
            <a:r>
              <a:rPr lang="en-US" sz="800" noProof="0" dirty="0">
                <a:solidFill>
                  <a:schemeClr val="bg1"/>
                </a:solidFill>
                <a:latin typeface="Arial" panose="020B0604020202020204"/>
                <a:cs typeface="Arial" panose="020B0604020202020204"/>
              </a:rPr>
              <a:t> is a trademark belonging to Capgemini.</a:t>
            </a:r>
            <a:endParaRPr lang="en-US" sz="800" noProof="0" dirty="0">
              <a:solidFill>
                <a:schemeClr val="bg1"/>
              </a:solidFill>
              <a:latin typeface="Arial" panose="020B0604020202020204"/>
              <a:cs typeface="Arial" panose="020B0604020202020204"/>
            </a:endParaRP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panose="020B0604020202020204"/>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lang="en-US" sz="600" dirty="0">
              <a:cs typeface="Arial" panose="020B0604020202020204"/>
            </a:endParaRP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lstStyle/>
          <a:p>
            <a:endParaRPr lang="en-US" dirty="0"/>
          </a:p>
        </p:txBody>
      </p:sp>
      <p:sp>
        <p:nvSpPr>
          <p:cNvPr id="8" name="Picture Placeholder 11"/>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endParaRPr lang="en-US" dirty="0"/>
          </a:p>
        </p:txBody>
      </p:sp>
      <p:sp>
        <p:nvSpPr>
          <p:cNvPr id="8"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sp>
        <p:nvSpPr>
          <p:cNvPr id="16" name="Title Placeholder 1"/>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330">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18" name="Graphic 4"/>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a:fillRect/>
          </a:stretch>
        </p:blipFill>
        <p:spPr>
          <a:xfrm>
            <a:off x="11547793" y="188640"/>
            <a:ext cx="424356" cy="45962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endParaRPr lang="en-US" dirty="0"/>
          </a:p>
        </p:txBody>
      </p:sp>
      <p:sp>
        <p:nvSpPr>
          <p:cNvPr id="11" name="Text Placeholder 13"/>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endParaRPr lang="en-US" dirty="0"/>
          </a:p>
        </p:txBody>
      </p:sp>
      <p:grpSp>
        <p:nvGrpSpPr>
          <p:cNvPr id="9" name="Group 8"/>
          <p:cNvGrpSpPr/>
          <p:nvPr userDrawn="1"/>
        </p:nvGrpSpPr>
        <p:grpSpPr>
          <a:xfrm>
            <a:off x="3461852" y="0"/>
            <a:ext cx="8730148" cy="6858000"/>
            <a:chOff x="3461852" y="0"/>
            <a:chExt cx="8730148" cy="6858000"/>
          </a:xfrm>
        </p:grpSpPr>
        <p:sp>
          <p:nvSpPr>
            <p:cNvPr id="12" name="Freeform: Shape 11"/>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vert="horz" wrap="square" lIns="91440" tIns="45720" rIns="91440" bIns="45720" numCol="1" anchor="t" anchorCtr="0" compatLnSpc="1"/>
            <a:lstStyle/>
            <a:p>
              <a:endParaRPr lang="pt-PT"/>
            </a:p>
          </p:txBody>
        </p:sp>
        <p:sp>
          <p:nvSpPr>
            <p:cNvPr id="14" name="Freeform 11"/>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vert="horz" wrap="square" lIns="91440" tIns="45720" rIns="91440" bIns="45720" numCol="1" anchor="t" anchorCtr="0" compatLnSpc="1"/>
            <a:lstStyle/>
            <a:p>
              <a:endParaRPr lang="pt-PT"/>
            </a:p>
          </p:txBody>
        </p:sp>
      </p:grpSp>
      <p:sp>
        <p:nvSpPr>
          <p:cNvPr id="8" name="Retângulo 43"/>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endParaRPr lang="en-US" sz="800" dirty="0">
              <a:solidFill>
                <a:schemeClr val="bg1"/>
              </a:solidFill>
              <a:cs typeface="Arial" panose="020B0604020202020204" pitchFamily="34" charset="0"/>
            </a:endParaRPr>
          </a:p>
        </p:txBody>
      </p:sp>
      <p:sp>
        <p:nvSpPr>
          <p:cNvPr id="15" name="Retângulo 43"/>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fld>
            <a:endParaRPr lang="en-US" sz="800" dirty="0">
              <a:solidFill>
                <a:schemeClr val="bg1"/>
              </a:solidFill>
              <a:cs typeface="Arial" panose="020B0604020202020204" pitchFamily="34" charset="0"/>
            </a:endParaRPr>
          </a:p>
        </p:txBody>
      </p:sp>
      <p:sp>
        <p:nvSpPr>
          <p:cNvPr id="20"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fld>
            <a:endParaRPr lang="en-US" sz="800" dirty="0">
              <a:solidFill>
                <a:prstClr val="black">
                  <a:lumMod val="50000"/>
                  <a:lumOff val="50000"/>
                </a:prstClr>
              </a:solidFill>
              <a:cs typeface="Arial" panose="020B0604020202020204" pitchFamily="34" charset="0"/>
            </a:endParaRPr>
          </a:p>
        </p:txBody>
      </p:sp>
      <p:cxnSp>
        <p:nvCxnSpPr>
          <p:cNvPr id="7" name="Conector reto 49"/>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endParaRPr lang="en-US" sz="800" dirty="0">
              <a:solidFill>
                <a:schemeClr val="bg2">
                  <a:lumMod val="50000"/>
                </a:schemeClr>
              </a:solidFill>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5" Type="http://schemas.openxmlformats.org/officeDocument/2006/relationships/theme" Target="../theme/theme2.xml"/><Relationship Id="rId24" Type="http://schemas.openxmlformats.org/officeDocument/2006/relationships/image" Target="../media/image2.svg"/><Relationship Id="rId23" Type="http://schemas.openxmlformats.org/officeDocument/2006/relationships/image" Target="../media/image2.png"/><Relationship Id="rId22" Type="http://schemas.openxmlformats.org/officeDocument/2006/relationships/slideLayout" Target="../slideLayouts/slideLayout28.xml"/><Relationship Id="rId21" Type="http://schemas.openxmlformats.org/officeDocument/2006/relationships/slideLayout" Target="../slideLayouts/slideLayout27.xml"/><Relationship Id="rId20" Type="http://schemas.openxmlformats.org/officeDocument/2006/relationships/slideLayout" Target="../slideLayouts/slideLayout26.xml"/><Relationship Id="rId2" Type="http://schemas.openxmlformats.org/officeDocument/2006/relationships/slideLayout" Target="../slideLayouts/slideLayout8.xml"/><Relationship Id="rId19" Type="http://schemas.openxmlformats.org/officeDocument/2006/relationships/slideLayout" Target="../slideLayouts/slideLayout25.xml"/><Relationship Id="rId18" Type="http://schemas.openxmlformats.org/officeDocument/2006/relationships/slideLayout" Target="../slideLayouts/slideLayout2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1" Type="http://schemas.openxmlformats.org/officeDocument/2006/relationships/theme" Target="../theme/theme3.xml"/><Relationship Id="rId20" Type="http://schemas.openxmlformats.org/officeDocument/2006/relationships/image" Target="../media/image2.svg"/><Relationship Id="rId2" Type="http://schemas.openxmlformats.org/officeDocument/2006/relationships/slideLayout" Target="../slideLayouts/slideLayout30.xml"/><Relationship Id="rId19" Type="http://schemas.openxmlformats.org/officeDocument/2006/relationships/image" Target="../media/image2.png"/><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7" Type="http://schemas.openxmlformats.org/officeDocument/2006/relationships/theme" Target="../theme/theme5.xml"/><Relationship Id="rId26" Type="http://schemas.openxmlformats.org/officeDocument/2006/relationships/image" Target="../media/image2.svg"/><Relationship Id="rId25" Type="http://schemas.openxmlformats.org/officeDocument/2006/relationships/image" Target="../media/image2.png"/><Relationship Id="rId24" Type="http://schemas.openxmlformats.org/officeDocument/2006/relationships/slideLayout" Target="../slideLayouts/slideLayout74.xml"/><Relationship Id="rId23" Type="http://schemas.openxmlformats.org/officeDocument/2006/relationships/slideLayout" Target="../slideLayouts/slideLayout73.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0" Type="http://schemas.openxmlformats.org/officeDocument/2006/relationships/slideLayout" Target="../slideLayouts/slideLayout70.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pt-PT"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p:cNvPicPr>
            <a:picLocks noChangeAspect="1"/>
          </p:cNvPicPr>
          <p:nvPr userDrawn="1"/>
        </p:nvPicPr>
        <p:blipFill rotWithShape="1">
          <a:blip r:embed="rId23">
            <a:extLst>
              <a:ext uri="{96DAC541-7B7A-43D3-8B79-37D633B846F1}">
                <asvg:svgBlip xmlns:asvg="http://schemas.microsoft.com/office/drawing/2016/SVG/main" r:embed="rId24"/>
              </a:ext>
            </a:extLst>
          </a:blip>
          <a:srcRect l="81836" t="-4713" b="16530"/>
          <a:stretch>
            <a:fillRect/>
          </a:stretch>
        </p:blipFill>
        <p:spPr>
          <a:xfrm>
            <a:off x="11547793" y="188640"/>
            <a:ext cx="424356" cy="459624"/>
          </a:xfrm>
          <a:prstGeom prst="rect">
            <a:avLst/>
          </a:prstGeom>
        </p:spPr>
      </p:pic>
      <p:sp>
        <p:nvSpPr>
          <p:cNvPr id="13" name="Text Placeholder 2"/>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endParaRPr lang="en-US" sz="600" b="1" dirty="0"/>
          </a:p>
          <a:p>
            <a:pPr marL="171450"/>
            <a:r>
              <a:rPr lang="en-US" sz="600" dirty="0"/>
              <a:t>R 0</a:t>
            </a:r>
            <a:endParaRPr lang="en-US" sz="600" dirty="0"/>
          </a:p>
          <a:p>
            <a:pPr marL="171450"/>
            <a:r>
              <a:rPr lang="en-US" sz="600" dirty="0"/>
              <a:t>G 112</a:t>
            </a:r>
            <a:endParaRPr lang="en-US" sz="600" dirty="0"/>
          </a:p>
          <a:p>
            <a:pPr marL="171450"/>
            <a:r>
              <a:rPr lang="en-US" sz="600" dirty="0"/>
              <a:t>B 173</a:t>
            </a:r>
            <a:endParaRPr lang="en-US" sz="600" dirty="0"/>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endParaRPr lang="en-US" sz="600" b="1" dirty="0"/>
          </a:p>
          <a:p>
            <a:pPr marL="171450"/>
            <a:r>
              <a:rPr lang="en-US" sz="600" dirty="0"/>
              <a:t>R 18</a:t>
            </a:r>
            <a:endParaRPr lang="en-US" sz="600" dirty="0"/>
          </a:p>
          <a:p>
            <a:pPr marL="171450"/>
            <a:r>
              <a:rPr lang="en-US" sz="600" dirty="0"/>
              <a:t>G 171</a:t>
            </a:r>
            <a:endParaRPr lang="en-US" sz="600" dirty="0"/>
          </a:p>
          <a:p>
            <a:pPr marL="171450"/>
            <a:r>
              <a:rPr lang="en-US" sz="600" dirty="0"/>
              <a:t>B 219</a:t>
            </a:r>
            <a:endParaRPr lang="en-US" sz="600" dirty="0"/>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endParaRPr lang="en-US" sz="600" b="1" dirty="0"/>
          </a:p>
          <a:p>
            <a:pPr marL="171450"/>
            <a:r>
              <a:rPr lang="en-US" sz="600" dirty="0"/>
              <a:t>R 43</a:t>
            </a:r>
            <a:endParaRPr lang="en-US" sz="600" dirty="0"/>
          </a:p>
          <a:p>
            <a:pPr marL="171450"/>
            <a:r>
              <a:rPr lang="en-US" sz="600" dirty="0"/>
              <a:t>G 10</a:t>
            </a:r>
            <a:endParaRPr lang="en-US" sz="600" dirty="0"/>
          </a:p>
          <a:p>
            <a:pPr marL="171450"/>
            <a:r>
              <a:rPr lang="en-US" sz="600" dirty="0"/>
              <a:t>B 61</a:t>
            </a:r>
            <a:endParaRPr lang="en-US" sz="600" dirty="0"/>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endParaRPr lang="en-US" sz="600" b="1" dirty="0"/>
          </a:p>
          <a:p>
            <a:pPr marL="171450"/>
            <a:r>
              <a:rPr lang="en-US" sz="600" dirty="0"/>
              <a:t>R 255</a:t>
            </a:r>
            <a:endParaRPr lang="en-US" sz="600" dirty="0"/>
          </a:p>
          <a:p>
            <a:pPr marL="171450"/>
            <a:r>
              <a:rPr lang="en-US" sz="600" dirty="0"/>
              <a:t>G 48</a:t>
            </a:r>
            <a:endParaRPr lang="en-US" sz="600" dirty="0"/>
          </a:p>
          <a:p>
            <a:pPr marL="171450"/>
            <a:r>
              <a:rPr lang="en-US" sz="600" dirty="0"/>
              <a:t>B 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endParaRPr lang="en-US" sz="600" b="1" dirty="0"/>
          </a:p>
          <a:p>
            <a:pPr marL="171450"/>
            <a:r>
              <a:rPr lang="en-US" sz="600" dirty="0"/>
              <a:t>R 149</a:t>
            </a:r>
            <a:endParaRPr lang="en-US" sz="600" dirty="0"/>
          </a:p>
          <a:p>
            <a:pPr marL="171450"/>
            <a:r>
              <a:rPr lang="en-US" sz="600" dirty="0"/>
              <a:t>G 230</a:t>
            </a:r>
            <a:endParaRPr lang="en-US" sz="600" dirty="0"/>
          </a:p>
          <a:p>
            <a:pPr marL="171450"/>
            <a:r>
              <a:rPr lang="en-US" sz="600" dirty="0"/>
              <a:t>B 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9055">
              <a:spcAft>
                <a:spcPts val="400"/>
              </a:spcAft>
            </a:pPr>
            <a:r>
              <a:rPr lang="en-US" sz="600" b="1" dirty="0"/>
              <a:t>Capgemini Blue</a:t>
            </a:r>
            <a:r>
              <a:rPr lang="en-US" sz="600" dirty="0"/>
              <a:t> (-50%)</a:t>
            </a:r>
            <a:endParaRPr lang="en-US" sz="600" dirty="0"/>
          </a:p>
          <a:p>
            <a:pPr marL="171450"/>
            <a:r>
              <a:rPr lang="en-US" sz="600" dirty="0"/>
              <a:t>R 128</a:t>
            </a:r>
            <a:endParaRPr lang="en-US" sz="600" dirty="0"/>
          </a:p>
          <a:p>
            <a:pPr marL="171450"/>
            <a:r>
              <a:rPr lang="en-US" sz="600" dirty="0"/>
              <a:t>G 184</a:t>
            </a:r>
            <a:endParaRPr lang="en-US" sz="600" dirty="0"/>
          </a:p>
          <a:p>
            <a:pPr marL="171450"/>
            <a:r>
              <a:rPr lang="en-US" sz="600" dirty="0"/>
              <a:t>B 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9055">
              <a:spcAft>
                <a:spcPts val="400"/>
              </a:spcAft>
            </a:pPr>
            <a:r>
              <a:rPr lang="en-US" sz="600" b="1" dirty="0"/>
              <a:t>Vibrant</a:t>
            </a:r>
            <a:br>
              <a:rPr lang="en-US" sz="600" b="1" dirty="0"/>
            </a:br>
            <a:r>
              <a:rPr lang="en-US" sz="600" b="1" dirty="0"/>
              <a:t>Blue</a:t>
            </a:r>
            <a:r>
              <a:rPr lang="en-US" sz="600" dirty="0"/>
              <a:t> (-50%)</a:t>
            </a:r>
            <a:endParaRPr lang="en-US" sz="600" dirty="0"/>
          </a:p>
          <a:p>
            <a:pPr marL="171450"/>
            <a:r>
              <a:rPr lang="en-US" sz="600" dirty="0"/>
              <a:t>R 136</a:t>
            </a:r>
            <a:endParaRPr lang="en-US" sz="600" dirty="0"/>
          </a:p>
          <a:p>
            <a:pPr marL="171450"/>
            <a:r>
              <a:rPr lang="en-US" sz="600" dirty="0"/>
              <a:t>G 213</a:t>
            </a:r>
            <a:endParaRPr lang="en-US" sz="600" dirty="0"/>
          </a:p>
          <a:p>
            <a:pPr marL="171450"/>
            <a:r>
              <a:rPr lang="en-US" sz="600" dirty="0"/>
              <a:t>B 237</a:t>
            </a:r>
            <a:endParaRPr lang="en-US" sz="600" dirty="0"/>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endParaRPr lang="en-US" sz="600" b="1" dirty="0"/>
          </a:p>
          <a:p>
            <a:pPr marL="171450"/>
            <a:r>
              <a:rPr lang="en-US" sz="600" dirty="0"/>
              <a:t>R 109</a:t>
            </a:r>
            <a:endParaRPr lang="en-US" sz="600" dirty="0"/>
          </a:p>
          <a:p>
            <a:pPr marL="171450"/>
            <a:r>
              <a:rPr lang="en-US" sz="600" dirty="0"/>
              <a:t>G 100</a:t>
            </a:r>
            <a:endParaRPr lang="en-US" sz="600" dirty="0"/>
          </a:p>
          <a:p>
            <a:pPr marL="171450"/>
            <a:r>
              <a:rPr lang="en-US" sz="600" dirty="0"/>
              <a:t>B 204</a:t>
            </a:r>
            <a:endParaRPr lang="en-US" sz="600" dirty="0"/>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endParaRPr lang="en-US" sz="600" b="1" dirty="0"/>
          </a:p>
          <a:p>
            <a:pPr marL="171450"/>
            <a:r>
              <a:rPr lang="en-US" sz="600" dirty="0"/>
              <a:t>R 255</a:t>
            </a:r>
            <a:endParaRPr lang="en-US" sz="600" dirty="0"/>
          </a:p>
          <a:p>
            <a:pPr marL="171450"/>
            <a:r>
              <a:rPr lang="en-US" sz="600" dirty="0"/>
              <a:t>G 99</a:t>
            </a:r>
            <a:endParaRPr lang="en-US" sz="600" dirty="0"/>
          </a:p>
          <a:p>
            <a:pPr marL="171450"/>
            <a:r>
              <a:rPr lang="en-US" sz="600" dirty="0"/>
              <a:t>B 39</a:t>
            </a:r>
            <a:endParaRPr lang="en-US" sz="600" dirty="0"/>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endParaRPr lang="en-US" sz="600" b="1" dirty="0"/>
          </a:p>
          <a:p>
            <a:pPr marL="171450"/>
            <a:r>
              <a:rPr lang="en-US" sz="600" dirty="0"/>
              <a:t>R 200</a:t>
            </a:r>
            <a:endParaRPr lang="en-US" sz="600" dirty="0"/>
          </a:p>
          <a:p>
            <a:pPr marL="171450"/>
            <a:r>
              <a:rPr lang="en-US" sz="600" dirty="0"/>
              <a:t>G 255</a:t>
            </a:r>
            <a:endParaRPr lang="en-US" sz="600" dirty="0"/>
          </a:p>
          <a:p>
            <a:pPr marL="171450"/>
            <a:r>
              <a:rPr lang="en-US" sz="600" dirty="0"/>
              <a:t>B 22</a:t>
            </a:r>
            <a:endParaRPr lang="en-US" sz="600" dirty="0"/>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endParaRPr lang="en-US" sz="600" b="1" dirty="0"/>
          </a:p>
          <a:p>
            <a:pPr marL="171450"/>
            <a:r>
              <a:rPr lang="en-US" sz="600" dirty="0"/>
              <a:t>R 126</a:t>
            </a:r>
            <a:endParaRPr lang="en-US" sz="600" dirty="0"/>
          </a:p>
          <a:p>
            <a:pPr marL="171450"/>
            <a:r>
              <a:rPr lang="en-US" sz="600" dirty="0"/>
              <a:t>G 57</a:t>
            </a:r>
            <a:endParaRPr lang="en-US" sz="600" dirty="0"/>
          </a:p>
          <a:p>
            <a:pPr marL="171450"/>
            <a:r>
              <a:rPr lang="en-US" sz="600" dirty="0"/>
              <a:t>B 186</a:t>
            </a:r>
            <a:endParaRPr lang="en-US" sz="600" dirty="0"/>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endParaRPr lang="en-US" sz="600" b="1" dirty="0"/>
          </a:p>
          <a:p>
            <a:pPr marL="171450"/>
            <a:r>
              <a:rPr lang="en-US" sz="600" dirty="0"/>
              <a:t>R 0</a:t>
            </a:r>
            <a:endParaRPr lang="en-US" sz="600" dirty="0"/>
          </a:p>
          <a:p>
            <a:pPr marL="171450"/>
            <a:r>
              <a:rPr lang="en-US" sz="600" dirty="0"/>
              <a:t>G 195</a:t>
            </a:r>
            <a:endParaRPr lang="en-US" sz="600" dirty="0"/>
          </a:p>
          <a:p>
            <a:pPr marL="171450"/>
            <a:r>
              <a:rPr lang="en-US" sz="600" dirty="0"/>
              <a:t>B 123</a:t>
            </a:r>
            <a:endParaRPr lang="en-US" sz="600" dirty="0"/>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endParaRPr lang="en-US" sz="600" b="1" dirty="0"/>
          </a:p>
          <a:p>
            <a:pPr marL="171450"/>
            <a:r>
              <a:rPr lang="en-US" sz="600" dirty="0"/>
              <a:t>R 21</a:t>
            </a:r>
            <a:endParaRPr lang="en-US" sz="600" dirty="0"/>
          </a:p>
          <a:p>
            <a:pPr marL="171450"/>
            <a:r>
              <a:rPr lang="en-US" sz="600" dirty="0"/>
              <a:t>G 99</a:t>
            </a:r>
            <a:endParaRPr lang="en-US" sz="600" dirty="0"/>
          </a:p>
          <a:p>
            <a:pPr marL="171450"/>
            <a:r>
              <a:rPr lang="en-US" sz="600" dirty="0"/>
              <a:t>B 107</a:t>
            </a:r>
            <a:endParaRPr lang="en-US" sz="600" dirty="0"/>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endParaRPr lang="en-US" sz="600" b="1" dirty="0"/>
          </a:p>
          <a:p>
            <a:pPr marL="171450"/>
            <a:r>
              <a:rPr lang="en-US" sz="600" dirty="0"/>
              <a:t>R 15</a:t>
            </a:r>
            <a:endParaRPr lang="en-US" sz="600" dirty="0"/>
          </a:p>
          <a:p>
            <a:pPr marL="171450"/>
            <a:r>
              <a:rPr lang="en-US" sz="600" dirty="0"/>
              <a:t>G 153</a:t>
            </a:r>
            <a:endParaRPr lang="en-US" sz="600" dirty="0"/>
          </a:p>
          <a:p>
            <a:pPr marL="171450"/>
            <a:r>
              <a:rPr lang="en-US" sz="600" dirty="0"/>
              <a:t>B 156</a:t>
            </a:r>
            <a:endParaRPr lang="en-US" sz="600" dirty="0"/>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endParaRPr lang="en-US" sz="600" b="1" dirty="0"/>
          </a:p>
          <a:p>
            <a:pPr marL="171450"/>
            <a:r>
              <a:rPr lang="en-US" sz="600" dirty="0"/>
              <a:t>R 1</a:t>
            </a:r>
            <a:endParaRPr lang="en-US" sz="600" dirty="0"/>
          </a:p>
          <a:p>
            <a:pPr marL="171450"/>
            <a:r>
              <a:rPr lang="en-US" sz="600" dirty="0"/>
              <a:t>G 209</a:t>
            </a:r>
            <a:endParaRPr lang="en-US" sz="600" dirty="0"/>
          </a:p>
          <a:p>
            <a:pPr marL="171450"/>
            <a:r>
              <a:rPr lang="en-US" sz="600" dirty="0"/>
              <a:t>B 208</a:t>
            </a:r>
            <a:endParaRPr lang="en-US" sz="600" dirty="0"/>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endParaRPr lang="en-US" sz="600" b="1" dirty="0"/>
          </a:p>
          <a:p>
            <a:pPr marL="171450"/>
            <a:r>
              <a:rPr lang="en-US" sz="600" dirty="0"/>
              <a:t>R 255</a:t>
            </a:r>
            <a:endParaRPr lang="en-US" sz="600" dirty="0"/>
          </a:p>
          <a:p>
            <a:pPr marL="171450"/>
            <a:r>
              <a:rPr lang="en-US" sz="600" dirty="0"/>
              <a:t>G 126</a:t>
            </a:r>
            <a:endParaRPr lang="en-US" sz="600" dirty="0"/>
          </a:p>
          <a:p>
            <a:pPr marL="171450"/>
            <a:r>
              <a:rPr lang="en-US" sz="600" dirty="0"/>
              <a:t>B 131</a:t>
            </a:r>
            <a:endParaRPr lang="en-US" sz="600" dirty="0"/>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endParaRPr lang="en-US" sz="600" b="1" dirty="0"/>
          </a:p>
          <a:p>
            <a:pPr marL="171450"/>
            <a:r>
              <a:rPr lang="en-US" sz="600" dirty="0"/>
              <a:t>R 203</a:t>
            </a:r>
            <a:endParaRPr lang="en-US" sz="600" dirty="0"/>
          </a:p>
          <a:p>
            <a:pPr marL="171450"/>
            <a:r>
              <a:rPr lang="en-US" sz="600" dirty="0"/>
              <a:t>G 41</a:t>
            </a:r>
            <a:endParaRPr lang="en-US" sz="600" dirty="0"/>
          </a:p>
          <a:p>
            <a:pPr marL="171450"/>
            <a:r>
              <a:rPr lang="en-US" sz="600" dirty="0"/>
              <a:t>B 128</a:t>
            </a:r>
            <a:endParaRPr lang="en-US" sz="600" dirty="0"/>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endParaRPr lang="en-US" sz="600" b="1" dirty="0"/>
          </a:p>
          <a:p>
            <a:pPr marL="171450"/>
            <a:r>
              <a:rPr lang="en-US" sz="600" dirty="0"/>
              <a:t>R 134</a:t>
            </a:r>
            <a:endParaRPr lang="en-US" sz="600" dirty="0"/>
          </a:p>
          <a:p>
            <a:pPr marL="171450"/>
            <a:r>
              <a:rPr lang="en-US" sz="600" dirty="0"/>
              <a:t>G 8</a:t>
            </a:r>
            <a:endParaRPr lang="en-US" sz="600" dirty="0"/>
          </a:p>
          <a:p>
            <a:pPr marL="171450"/>
            <a:r>
              <a:rPr lang="en-US" sz="600" dirty="0"/>
              <a:t>B 100</a:t>
            </a:r>
            <a:endParaRPr lang="en-US" sz="600" dirty="0"/>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endParaRPr lang="en-US" sz="1000" b="1" dirty="0">
              <a:solidFill>
                <a:schemeClr val="tx2"/>
              </a:solidFill>
            </a:endParaRP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endParaRPr lang="en-US" sz="1000" b="1" dirty="0">
              <a:solidFill>
                <a:schemeClr val="tx2"/>
              </a:solidFill>
            </a:endParaRP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endParaRPr lang="en-US" sz="1000" b="1" dirty="0">
              <a:solidFill>
                <a:schemeClr val="tx2"/>
              </a:solidFill>
            </a:endParaRP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endParaRPr lang="en-US" sz="600" b="1" dirty="0"/>
          </a:p>
          <a:p>
            <a:pPr marL="171450"/>
            <a:r>
              <a:rPr lang="en-US" sz="600" dirty="0"/>
              <a:t>R 71</a:t>
            </a:r>
            <a:endParaRPr lang="en-US" sz="600" dirty="0"/>
          </a:p>
          <a:p>
            <a:pPr marL="171450"/>
            <a:r>
              <a:rPr lang="en-US" sz="600" dirty="0"/>
              <a:t>G 1</a:t>
            </a:r>
            <a:endParaRPr lang="en-US" sz="600" dirty="0"/>
          </a:p>
          <a:p>
            <a:pPr marL="171450"/>
            <a:r>
              <a:rPr lang="en-US" sz="600" dirty="0"/>
              <a:t>B 167</a:t>
            </a:r>
            <a:endParaRPr lang="en-US" sz="600"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680"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415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880" indent="-233680"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p:cNvPicPr>
            <a:picLocks noChangeAspect="1"/>
          </p:cNvPicPr>
          <p:nvPr userDrawn="1"/>
        </p:nvPicPr>
        <p:blipFill rotWithShape="1">
          <a:blip r:embed="rId19">
            <a:extLst>
              <a:ext uri="{96DAC541-7B7A-43D3-8B79-37D633B846F1}">
                <asvg:svgBlip xmlns:asvg="http://schemas.microsoft.com/office/drawing/2016/SVG/main" r:embed="rId20"/>
              </a:ext>
            </a:extLst>
          </a:blip>
          <a:srcRect l="81836" t="-4713" b="16530"/>
          <a:stretch>
            <a:fillRect/>
          </a:stretch>
        </p:blipFill>
        <p:spPr>
          <a:xfrm>
            <a:off x="11547793" y="188640"/>
            <a:ext cx="424356" cy="459624"/>
          </a:xfrm>
          <a:prstGeom prst="rect">
            <a:avLst/>
          </a:prstGeom>
        </p:spPr>
      </p:pic>
      <p:sp>
        <p:nvSpPr>
          <p:cNvPr id="14" name="Title Placeholder 1"/>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endParaRPr lang="en-US" sz="600" b="1" dirty="0"/>
          </a:p>
          <a:p>
            <a:pPr marL="171450"/>
            <a:r>
              <a:rPr lang="en-US" sz="600" dirty="0"/>
              <a:t>R 0</a:t>
            </a:r>
            <a:endParaRPr lang="en-US" sz="600" dirty="0"/>
          </a:p>
          <a:p>
            <a:pPr marL="171450"/>
            <a:r>
              <a:rPr lang="en-US" sz="600" dirty="0"/>
              <a:t>G 112</a:t>
            </a:r>
            <a:endParaRPr lang="en-US" sz="600" dirty="0"/>
          </a:p>
          <a:p>
            <a:pPr marL="171450"/>
            <a:r>
              <a:rPr lang="en-US" sz="600" dirty="0"/>
              <a:t>B 173</a:t>
            </a:r>
            <a:endParaRPr lang="en-US" sz="600" dirty="0"/>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endParaRPr lang="en-US" sz="600" b="1" dirty="0"/>
          </a:p>
          <a:p>
            <a:pPr marL="171450"/>
            <a:r>
              <a:rPr lang="en-US" sz="600" dirty="0"/>
              <a:t>R 18</a:t>
            </a:r>
            <a:endParaRPr lang="en-US" sz="600" dirty="0"/>
          </a:p>
          <a:p>
            <a:pPr marL="171450"/>
            <a:r>
              <a:rPr lang="en-US" sz="600" dirty="0"/>
              <a:t>G 171</a:t>
            </a:r>
            <a:endParaRPr lang="en-US" sz="600" dirty="0"/>
          </a:p>
          <a:p>
            <a:pPr marL="171450"/>
            <a:r>
              <a:rPr lang="en-US" sz="600" dirty="0"/>
              <a:t>B 219</a:t>
            </a:r>
            <a:endParaRPr lang="en-US" sz="600" dirty="0"/>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endParaRPr lang="en-US" sz="600" b="1" dirty="0"/>
          </a:p>
          <a:p>
            <a:pPr marL="171450"/>
            <a:r>
              <a:rPr lang="en-US" sz="600" dirty="0"/>
              <a:t>R 43</a:t>
            </a:r>
            <a:endParaRPr lang="en-US" sz="600" dirty="0"/>
          </a:p>
          <a:p>
            <a:pPr marL="171450"/>
            <a:r>
              <a:rPr lang="en-US" sz="600" dirty="0"/>
              <a:t>G 10</a:t>
            </a:r>
            <a:endParaRPr lang="en-US" sz="600" dirty="0"/>
          </a:p>
          <a:p>
            <a:pPr marL="171450"/>
            <a:r>
              <a:rPr lang="en-US" sz="600" dirty="0"/>
              <a:t>B 61</a:t>
            </a:r>
            <a:endParaRPr lang="en-US" sz="600" dirty="0"/>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endParaRPr lang="en-US" sz="600" b="1" dirty="0"/>
          </a:p>
          <a:p>
            <a:pPr marL="171450"/>
            <a:r>
              <a:rPr lang="en-US" sz="600" dirty="0"/>
              <a:t>R 255</a:t>
            </a:r>
            <a:endParaRPr lang="en-US" sz="600" dirty="0"/>
          </a:p>
          <a:p>
            <a:pPr marL="171450"/>
            <a:r>
              <a:rPr lang="en-US" sz="600" dirty="0"/>
              <a:t>G 48</a:t>
            </a:r>
            <a:endParaRPr lang="en-US" sz="600" dirty="0"/>
          </a:p>
          <a:p>
            <a:pPr marL="171450"/>
            <a:r>
              <a:rPr lang="en-US" sz="600" dirty="0"/>
              <a:t>B 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endParaRPr lang="en-US" sz="600" b="1" dirty="0"/>
          </a:p>
          <a:p>
            <a:pPr marL="171450"/>
            <a:r>
              <a:rPr lang="en-US" sz="600" dirty="0"/>
              <a:t>R 149</a:t>
            </a:r>
            <a:endParaRPr lang="en-US" sz="600" dirty="0"/>
          </a:p>
          <a:p>
            <a:pPr marL="171450"/>
            <a:r>
              <a:rPr lang="en-US" sz="600" dirty="0"/>
              <a:t>G 230</a:t>
            </a:r>
            <a:endParaRPr lang="en-US" sz="600" dirty="0"/>
          </a:p>
          <a:p>
            <a:pPr marL="171450"/>
            <a:r>
              <a:rPr lang="en-US" sz="600" dirty="0"/>
              <a:t>B 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9055">
              <a:spcAft>
                <a:spcPts val="400"/>
              </a:spcAft>
            </a:pPr>
            <a:r>
              <a:rPr lang="en-US" sz="600" b="1" dirty="0"/>
              <a:t>Capgemini Blue</a:t>
            </a:r>
            <a:r>
              <a:rPr lang="en-US" sz="600" dirty="0"/>
              <a:t> (-50%)</a:t>
            </a:r>
            <a:endParaRPr lang="en-US" sz="600" dirty="0"/>
          </a:p>
          <a:p>
            <a:pPr marL="171450"/>
            <a:r>
              <a:rPr lang="en-US" sz="600" dirty="0"/>
              <a:t>R 128</a:t>
            </a:r>
            <a:endParaRPr lang="en-US" sz="600" dirty="0"/>
          </a:p>
          <a:p>
            <a:pPr marL="171450"/>
            <a:r>
              <a:rPr lang="en-US" sz="600" dirty="0"/>
              <a:t>G 184</a:t>
            </a:r>
            <a:endParaRPr lang="en-US" sz="600" dirty="0"/>
          </a:p>
          <a:p>
            <a:pPr marL="171450"/>
            <a:r>
              <a:rPr lang="en-US" sz="600" dirty="0"/>
              <a:t>B 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9055">
              <a:spcAft>
                <a:spcPts val="400"/>
              </a:spcAft>
            </a:pPr>
            <a:r>
              <a:rPr lang="en-US" sz="600" b="1" dirty="0"/>
              <a:t>Vibrant</a:t>
            </a:r>
            <a:br>
              <a:rPr lang="en-US" sz="600" b="1" dirty="0"/>
            </a:br>
            <a:r>
              <a:rPr lang="en-US" sz="600" b="1" dirty="0"/>
              <a:t>Blue</a:t>
            </a:r>
            <a:r>
              <a:rPr lang="en-US" sz="600" dirty="0"/>
              <a:t> (-50%)</a:t>
            </a:r>
            <a:endParaRPr lang="en-US" sz="600" dirty="0"/>
          </a:p>
          <a:p>
            <a:pPr marL="171450"/>
            <a:r>
              <a:rPr lang="en-US" sz="600" dirty="0"/>
              <a:t>R 136</a:t>
            </a:r>
            <a:endParaRPr lang="en-US" sz="600" dirty="0"/>
          </a:p>
          <a:p>
            <a:pPr marL="171450"/>
            <a:r>
              <a:rPr lang="en-US" sz="600" dirty="0"/>
              <a:t>G 213</a:t>
            </a:r>
            <a:endParaRPr lang="en-US" sz="600" dirty="0"/>
          </a:p>
          <a:p>
            <a:pPr marL="171450"/>
            <a:r>
              <a:rPr lang="en-US" sz="600" dirty="0"/>
              <a:t>B 237</a:t>
            </a:r>
            <a:endParaRPr lang="en-US" sz="600" dirty="0"/>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endParaRPr lang="en-US" sz="600" b="1" dirty="0"/>
          </a:p>
          <a:p>
            <a:pPr marL="171450"/>
            <a:r>
              <a:rPr lang="en-US" sz="600" dirty="0"/>
              <a:t>R 109</a:t>
            </a:r>
            <a:endParaRPr lang="en-US" sz="600" dirty="0"/>
          </a:p>
          <a:p>
            <a:pPr marL="171450"/>
            <a:r>
              <a:rPr lang="en-US" sz="600" dirty="0"/>
              <a:t>G 100</a:t>
            </a:r>
            <a:endParaRPr lang="en-US" sz="600" dirty="0"/>
          </a:p>
          <a:p>
            <a:pPr marL="171450"/>
            <a:r>
              <a:rPr lang="en-US" sz="600" dirty="0"/>
              <a:t>B 204</a:t>
            </a:r>
            <a:endParaRPr lang="en-US" sz="600" dirty="0"/>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endParaRPr lang="en-US" sz="600" b="1" dirty="0"/>
          </a:p>
          <a:p>
            <a:pPr marL="171450"/>
            <a:r>
              <a:rPr lang="en-US" sz="600" dirty="0"/>
              <a:t>R 255</a:t>
            </a:r>
            <a:endParaRPr lang="en-US" sz="600" dirty="0"/>
          </a:p>
          <a:p>
            <a:pPr marL="171450"/>
            <a:r>
              <a:rPr lang="en-US" sz="600" dirty="0"/>
              <a:t>G 99</a:t>
            </a:r>
            <a:endParaRPr lang="en-US" sz="600" dirty="0"/>
          </a:p>
          <a:p>
            <a:pPr marL="171450"/>
            <a:r>
              <a:rPr lang="en-US" sz="600" dirty="0"/>
              <a:t>B 39</a:t>
            </a:r>
            <a:endParaRPr lang="en-US" sz="600" dirty="0"/>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endParaRPr lang="en-US" sz="600" b="1" dirty="0"/>
          </a:p>
          <a:p>
            <a:pPr marL="171450"/>
            <a:r>
              <a:rPr lang="en-US" sz="600" dirty="0"/>
              <a:t>R 200</a:t>
            </a:r>
            <a:endParaRPr lang="en-US" sz="600" dirty="0"/>
          </a:p>
          <a:p>
            <a:pPr marL="171450"/>
            <a:r>
              <a:rPr lang="en-US" sz="600" dirty="0"/>
              <a:t>G 255</a:t>
            </a:r>
            <a:endParaRPr lang="en-US" sz="600" dirty="0"/>
          </a:p>
          <a:p>
            <a:pPr marL="171450"/>
            <a:r>
              <a:rPr lang="en-US" sz="600" dirty="0"/>
              <a:t>B 22</a:t>
            </a:r>
            <a:endParaRPr lang="en-US" sz="600" dirty="0"/>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endParaRPr lang="en-US" sz="600" b="1" dirty="0"/>
          </a:p>
          <a:p>
            <a:pPr marL="171450"/>
            <a:r>
              <a:rPr lang="en-US" sz="600" dirty="0"/>
              <a:t>R 126</a:t>
            </a:r>
            <a:endParaRPr lang="en-US" sz="600" dirty="0"/>
          </a:p>
          <a:p>
            <a:pPr marL="171450"/>
            <a:r>
              <a:rPr lang="en-US" sz="600" dirty="0"/>
              <a:t>G 57</a:t>
            </a:r>
            <a:endParaRPr lang="en-US" sz="600" dirty="0"/>
          </a:p>
          <a:p>
            <a:pPr marL="171450"/>
            <a:r>
              <a:rPr lang="en-US" sz="600" dirty="0"/>
              <a:t>B 186</a:t>
            </a:r>
            <a:endParaRPr lang="en-US" sz="600" dirty="0"/>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endParaRPr lang="en-US" sz="600" b="1" dirty="0"/>
          </a:p>
          <a:p>
            <a:pPr marL="171450"/>
            <a:r>
              <a:rPr lang="en-US" sz="600" dirty="0"/>
              <a:t>R 0</a:t>
            </a:r>
            <a:endParaRPr lang="en-US" sz="600" dirty="0"/>
          </a:p>
          <a:p>
            <a:pPr marL="171450"/>
            <a:r>
              <a:rPr lang="en-US" sz="600" dirty="0"/>
              <a:t>G 195</a:t>
            </a:r>
            <a:endParaRPr lang="en-US" sz="600" dirty="0"/>
          </a:p>
          <a:p>
            <a:pPr marL="171450"/>
            <a:r>
              <a:rPr lang="en-US" sz="600" dirty="0"/>
              <a:t>B 123</a:t>
            </a:r>
            <a:endParaRPr lang="en-US" sz="600" dirty="0"/>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endParaRPr lang="en-US" sz="600" b="1" dirty="0"/>
          </a:p>
          <a:p>
            <a:pPr marL="171450"/>
            <a:r>
              <a:rPr lang="en-US" sz="600" dirty="0"/>
              <a:t>R 21</a:t>
            </a:r>
            <a:endParaRPr lang="en-US" sz="600" dirty="0"/>
          </a:p>
          <a:p>
            <a:pPr marL="171450"/>
            <a:r>
              <a:rPr lang="en-US" sz="600" dirty="0"/>
              <a:t>G 99</a:t>
            </a:r>
            <a:endParaRPr lang="en-US" sz="600" dirty="0"/>
          </a:p>
          <a:p>
            <a:pPr marL="171450"/>
            <a:r>
              <a:rPr lang="en-US" sz="600" dirty="0"/>
              <a:t>B 107</a:t>
            </a:r>
            <a:endParaRPr lang="en-US" sz="600" dirty="0"/>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endParaRPr lang="en-US" sz="600" b="1" dirty="0"/>
          </a:p>
          <a:p>
            <a:pPr marL="171450"/>
            <a:r>
              <a:rPr lang="en-US" sz="600" dirty="0"/>
              <a:t>R 15</a:t>
            </a:r>
            <a:endParaRPr lang="en-US" sz="600" dirty="0"/>
          </a:p>
          <a:p>
            <a:pPr marL="171450"/>
            <a:r>
              <a:rPr lang="en-US" sz="600" dirty="0"/>
              <a:t>G 153</a:t>
            </a:r>
            <a:endParaRPr lang="en-US" sz="600" dirty="0"/>
          </a:p>
          <a:p>
            <a:pPr marL="171450"/>
            <a:r>
              <a:rPr lang="en-US" sz="600" dirty="0"/>
              <a:t>B 156</a:t>
            </a:r>
            <a:endParaRPr lang="en-US" sz="600" dirty="0"/>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endParaRPr lang="en-US" sz="600" b="1" dirty="0"/>
          </a:p>
          <a:p>
            <a:pPr marL="171450"/>
            <a:r>
              <a:rPr lang="en-US" sz="600" dirty="0"/>
              <a:t>R 1</a:t>
            </a:r>
            <a:endParaRPr lang="en-US" sz="600" dirty="0"/>
          </a:p>
          <a:p>
            <a:pPr marL="171450"/>
            <a:r>
              <a:rPr lang="en-US" sz="600" dirty="0"/>
              <a:t>G 209</a:t>
            </a:r>
            <a:endParaRPr lang="en-US" sz="600" dirty="0"/>
          </a:p>
          <a:p>
            <a:pPr marL="171450"/>
            <a:r>
              <a:rPr lang="en-US" sz="600" dirty="0"/>
              <a:t>B 208</a:t>
            </a:r>
            <a:endParaRPr lang="en-US" sz="600" dirty="0"/>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endParaRPr lang="en-US" sz="600" b="1" dirty="0"/>
          </a:p>
          <a:p>
            <a:pPr marL="171450"/>
            <a:r>
              <a:rPr lang="en-US" sz="600" dirty="0"/>
              <a:t>R 255</a:t>
            </a:r>
            <a:endParaRPr lang="en-US" sz="600" dirty="0"/>
          </a:p>
          <a:p>
            <a:pPr marL="171450"/>
            <a:r>
              <a:rPr lang="en-US" sz="600" dirty="0"/>
              <a:t>G 126</a:t>
            </a:r>
            <a:endParaRPr lang="en-US" sz="600" dirty="0"/>
          </a:p>
          <a:p>
            <a:pPr marL="171450"/>
            <a:r>
              <a:rPr lang="en-US" sz="600" dirty="0"/>
              <a:t>B 131</a:t>
            </a:r>
            <a:endParaRPr lang="en-US" sz="600" dirty="0"/>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endParaRPr lang="en-US" sz="600" b="1" dirty="0"/>
          </a:p>
          <a:p>
            <a:pPr marL="171450"/>
            <a:r>
              <a:rPr lang="en-US" sz="600" dirty="0"/>
              <a:t>R 203</a:t>
            </a:r>
            <a:endParaRPr lang="en-US" sz="600" dirty="0"/>
          </a:p>
          <a:p>
            <a:pPr marL="171450"/>
            <a:r>
              <a:rPr lang="en-US" sz="600" dirty="0"/>
              <a:t>G 41</a:t>
            </a:r>
            <a:endParaRPr lang="en-US" sz="600" dirty="0"/>
          </a:p>
          <a:p>
            <a:pPr marL="171450"/>
            <a:r>
              <a:rPr lang="en-US" sz="600" dirty="0"/>
              <a:t>B 128</a:t>
            </a:r>
            <a:endParaRPr lang="en-US" sz="600" dirty="0"/>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endParaRPr lang="en-US" sz="600" b="1" dirty="0"/>
          </a:p>
          <a:p>
            <a:pPr marL="171450"/>
            <a:r>
              <a:rPr lang="en-US" sz="600" dirty="0"/>
              <a:t>R 134</a:t>
            </a:r>
            <a:endParaRPr lang="en-US" sz="600" dirty="0"/>
          </a:p>
          <a:p>
            <a:pPr marL="171450"/>
            <a:r>
              <a:rPr lang="en-US" sz="600" dirty="0"/>
              <a:t>G 8</a:t>
            </a:r>
            <a:endParaRPr lang="en-US" sz="600" dirty="0"/>
          </a:p>
          <a:p>
            <a:pPr marL="171450"/>
            <a:r>
              <a:rPr lang="en-US" sz="600" dirty="0"/>
              <a:t>B 100</a:t>
            </a:r>
            <a:endParaRPr lang="en-US" sz="600" dirty="0"/>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endParaRPr lang="en-US" sz="1000" b="1" dirty="0">
              <a:solidFill>
                <a:schemeClr val="tx2"/>
              </a:solidFill>
            </a:endParaRP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endParaRPr lang="en-US" sz="1000" b="1" dirty="0">
              <a:solidFill>
                <a:schemeClr val="tx2"/>
              </a:solidFill>
            </a:endParaRP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endParaRPr lang="en-US" sz="1000" b="1" dirty="0">
              <a:solidFill>
                <a:schemeClr val="tx2"/>
              </a:solidFill>
            </a:endParaRP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endParaRPr lang="en-US" sz="600" b="1" dirty="0"/>
          </a:p>
          <a:p>
            <a:pPr marL="171450"/>
            <a:r>
              <a:rPr lang="en-US" sz="600" dirty="0"/>
              <a:t>R 71</a:t>
            </a:r>
            <a:endParaRPr lang="en-US" sz="600" dirty="0"/>
          </a:p>
          <a:p>
            <a:pPr marL="171450"/>
            <a:r>
              <a:rPr lang="en-US" sz="600" dirty="0"/>
              <a:t>G 1</a:t>
            </a:r>
            <a:endParaRPr lang="en-US" sz="600" dirty="0"/>
          </a:p>
          <a:p>
            <a:pPr marL="171450"/>
            <a:r>
              <a:rPr lang="en-US" sz="600" dirty="0"/>
              <a:t>B 167</a:t>
            </a:r>
            <a:endParaRPr lang="en-US" sz="600"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pic>
        <p:nvPicPr>
          <p:cNvPr id="5" name="Graphic 4"/>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a:fillRect/>
          </a:stretch>
        </p:blipFill>
        <p:spPr>
          <a:xfrm>
            <a:off x="11547793" y="188640"/>
            <a:ext cx="424356" cy="459624"/>
          </a:xfrm>
          <a:prstGeom prst="rect">
            <a:avLst/>
          </a:prstGeom>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680"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880" indent="-233680"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a:fillRect/>
          </a:stretch>
        </p:blipFill>
        <p:spPr>
          <a:xfrm>
            <a:off x="11547793" y="188640"/>
            <a:ext cx="424356" cy="459624"/>
          </a:xfrm>
          <a:prstGeom prst="rect">
            <a:avLst/>
          </a:prstGeom>
        </p:spPr>
      </p:pic>
      <p:sp>
        <p:nvSpPr>
          <p:cNvPr id="13" name="Text Placeholder 2"/>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endParaRPr lang="en-US" sz="600" b="1" dirty="0"/>
          </a:p>
          <a:p>
            <a:pPr marL="171450"/>
            <a:r>
              <a:rPr lang="en-US" sz="600" dirty="0"/>
              <a:t>R 0</a:t>
            </a:r>
            <a:endParaRPr lang="en-US" sz="600" dirty="0"/>
          </a:p>
          <a:p>
            <a:pPr marL="171450"/>
            <a:r>
              <a:rPr lang="en-US" sz="600" dirty="0"/>
              <a:t>G 112</a:t>
            </a:r>
            <a:endParaRPr lang="en-US" sz="600" dirty="0"/>
          </a:p>
          <a:p>
            <a:pPr marL="171450"/>
            <a:r>
              <a:rPr lang="en-US" sz="600" dirty="0"/>
              <a:t>B 173</a:t>
            </a:r>
            <a:endParaRPr lang="en-US" sz="600" dirty="0"/>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endParaRPr lang="en-US" sz="600" b="1" dirty="0"/>
          </a:p>
          <a:p>
            <a:pPr marL="171450"/>
            <a:r>
              <a:rPr lang="en-US" sz="600" dirty="0"/>
              <a:t>R 18</a:t>
            </a:r>
            <a:endParaRPr lang="en-US" sz="600" dirty="0"/>
          </a:p>
          <a:p>
            <a:pPr marL="171450"/>
            <a:r>
              <a:rPr lang="en-US" sz="600" dirty="0"/>
              <a:t>G 171</a:t>
            </a:r>
            <a:endParaRPr lang="en-US" sz="600" dirty="0"/>
          </a:p>
          <a:p>
            <a:pPr marL="171450"/>
            <a:r>
              <a:rPr lang="en-US" sz="600" dirty="0"/>
              <a:t>B 219</a:t>
            </a:r>
            <a:endParaRPr lang="en-US" sz="600" dirty="0"/>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endParaRPr lang="en-US" sz="600" b="1" dirty="0"/>
          </a:p>
          <a:p>
            <a:pPr marL="171450"/>
            <a:r>
              <a:rPr lang="en-US" sz="600" dirty="0"/>
              <a:t>R 43</a:t>
            </a:r>
            <a:endParaRPr lang="en-US" sz="600" dirty="0"/>
          </a:p>
          <a:p>
            <a:pPr marL="171450"/>
            <a:r>
              <a:rPr lang="en-US" sz="600" dirty="0"/>
              <a:t>G 10</a:t>
            </a:r>
            <a:endParaRPr lang="en-US" sz="600" dirty="0"/>
          </a:p>
          <a:p>
            <a:pPr marL="171450"/>
            <a:r>
              <a:rPr lang="en-US" sz="600" dirty="0"/>
              <a:t>B 61</a:t>
            </a:r>
            <a:endParaRPr lang="en-US" sz="600" dirty="0"/>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endParaRPr lang="en-US" sz="600" b="1" dirty="0"/>
          </a:p>
          <a:p>
            <a:pPr marL="171450"/>
            <a:r>
              <a:rPr lang="en-US" sz="600" dirty="0"/>
              <a:t>R 255</a:t>
            </a:r>
            <a:endParaRPr lang="en-US" sz="600" dirty="0"/>
          </a:p>
          <a:p>
            <a:pPr marL="171450"/>
            <a:r>
              <a:rPr lang="en-US" sz="600" dirty="0"/>
              <a:t>G 48</a:t>
            </a:r>
            <a:endParaRPr lang="en-US" sz="600" dirty="0"/>
          </a:p>
          <a:p>
            <a:pPr marL="171450"/>
            <a:r>
              <a:rPr lang="en-US" sz="600" dirty="0"/>
              <a:t>B 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endParaRPr lang="en-US" sz="600" b="1" dirty="0"/>
          </a:p>
          <a:p>
            <a:pPr marL="171450"/>
            <a:r>
              <a:rPr lang="en-US" sz="600" dirty="0"/>
              <a:t>R 149</a:t>
            </a:r>
            <a:endParaRPr lang="en-US" sz="600" dirty="0"/>
          </a:p>
          <a:p>
            <a:pPr marL="171450"/>
            <a:r>
              <a:rPr lang="en-US" sz="600" dirty="0"/>
              <a:t>G 230</a:t>
            </a:r>
            <a:endParaRPr lang="en-US" sz="600" dirty="0"/>
          </a:p>
          <a:p>
            <a:pPr marL="171450"/>
            <a:r>
              <a:rPr lang="en-US" sz="600" dirty="0"/>
              <a:t>B 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9055">
              <a:spcAft>
                <a:spcPts val="400"/>
              </a:spcAft>
            </a:pPr>
            <a:r>
              <a:rPr lang="en-US" sz="600" b="1" dirty="0"/>
              <a:t>Capgemini Blue</a:t>
            </a:r>
            <a:r>
              <a:rPr lang="en-US" sz="600" dirty="0"/>
              <a:t> (-50%)</a:t>
            </a:r>
            <a:endParaRPr lang="en-US" sz="600" dirty="0"/>
          </a:p>
          <a:p>
            <a:pPr marL="171450"/>
            <a:r>
              <a:rPr lang="en-US" sz="600" dirty="0"/>
              <a:t>R 128</a:t>
            </a:r>
            <a:endParaRPr lang="en-US" sz="600" dirty="0"/>
          </a:p>
          <a:p>
            <a:pPr marL="171450"/>
            <a:r>
              <a:rPr lang="en-US" sz="600" dirty="0"/>
              <a:t>G 184</a:t>
            </a:r>
            <a:endParaRPr lang="en-US" sz="600" dirty="0"/>
          </a:p>
          <a:p>
            <a:pPr marL="171450"/>
            <a:r>
              <a:rPr lang="en-US" sz="600" dirty="0"/>
              <a:t>B 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9055">
              <a:spcAft>
                <a:spcPts val="400"/>
              </a:spcAft>
            </a:pPr>
            <a:r>
              <a:rPr lang="en-US" sz="600" b="1" dirty="0"/>
              <a:t>Vibrant</a:t>
            </a:r>
            <a:br>
              <a:rPr lang="en-US" sz="600" b="1" dirty="0"/>
            </a:br>
            <a:r>
              <a:rPr lang="en-US" sz="600" b="1" dirty="0"/>
              <a:t>Blue</a:t>
            </a:r>
            <a:r>
              <a:rPr lang="en-US" sz="600" dirty="0"/>
              <a:t> (-50%)</a:t>
            </a:r>
            <a:endParaRPr lang="en-US" sz="600" dirty="0"/>
          </a:p>
          <a:p>
            <a:pPr marL="171450"/>
            <a:r>
              <a:rPr lang="en-US" sz="600" dirty="0"/>
              <a:t>R 136</a:t>
            </a:r>
            <a:endParaRPr lang="en-US" sz="600" dirty="0"/>
          </a:p>
          <a:p>
            <a:pPr marL="171450"/>
            <a:r>
              <a:rPr lang="en-US" sz="600" dirty="0"/>
              <a:t>G 213</a:t>
            </a:r>
            <a:endParaRPr lang="en-US" sz="600" dirty="0"/>
          </a:p>
          <a:p>
            <a:pPr marL="171450"/>
            <a:r>
              <a:rPr lang="en-US" sz="600" dirty="0"/>
              <a:t>B 237</a:t>
            </a:r>
            <a:endParaRPr lang="en-US" sz="600" dirty="0"/>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endParaRPr lang="en-US" sz="600" b="1" dirty="0"/>
          </a:p>
          <a:p>
            <a:pPr marL="171450"/>
            <a:r>
              <a:rPr lang="en-US" sz="600" dirty="0"/>
              <a:t>R 109</a:t>
            </a:r>
            <a:endParaRPr lang="en-US" sz="600" dirty="0"/>
          </a:p>
          <a:p>
            <a:pPr marL="171450"/>
            <a:r>
              <a:rPr lang="en-US" sz="600" dirty="0"/>
              <a:t>G 100</a:t>
            </a:r>
            <a:endParaRPr lang="en-US" sz="600" dirty="0"/>
          </a:p>
          <a:p>
            <a:pPr marL="171450"/>
            <a:r>
              <a:rPr lang="en-US" sz="600" dirty="0"/>
              <a:t>B 204</a:t>
            </a:r>
            <a:endParaRPr lang="en-US" sz="600" dirty="0"/>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endParaRPr lang="en-US" sz="600" b="1" dirty="0"/>
          </a:p>
          <a:p>
            <a:pPr marL="171450"/>
            <a:r>
              <a:rPr lang="en-US" sz="600" dirty="0"/>
              <a:t>R 255</a:t>
            </a:r>
            <a:endParaRPr lang="en-US" sz="600" dirty="0"/>
          </a:p>
          <a:p>
            <a:pPr marL="171450"/>
            <a:r>
              <a:rPr lang="en-US" sz="600" dirty="0"/>
              <a:t>G 99</a:t>
            </a:r>
            <a:endParaRPr lang="en-US" sz="600" dirty="0"/>
          </a:p>
          <a:p>
            <a:pPr marL="171450"/>
            <a:r>
              <a:rPr lang="en-US" sz="600" dirty="0"/>
              <a:t>B 39</a:t>
            </a:r>
            <a:endParaRPr lang="en-US" sz="600" dirty="0"/>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endParaRPr lang="en-US" sz="600" b="1" dirty="0"/>
          </a:p>
          <a:p>
            <a:pPr marL="171450"/>
            <a:r>
              <a:rPr lang="en-US" sz="600" dirty="0"/>
              <a:t>R 200</a:t>
            </a:r>
            <a:endParaRPr lang="en-US" sz="600" dirty="0"/>
          </a:p>
          <a:p>
            <a:pPr marL="171450"/>
            <a:r>
              <a:rPr lang="en-US" sz="600" dirty="0"/>
              <a:t>G 255</a:t>
            </a:r>
            <a:endParaRPr lang="en-US" sz="600" dirty="0"/>
          </a:p>
          <a:p>
            <a:pPr marL="171450"/>
            <a:r>
              <a:rPr lang="en-US" sz="600" dirty="0"/>
              <a:t>B 22</a:t>
            </a:r>
            <a:endParaRPr lang="en-US" sz="600" dirty="0"/>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endParaRPr lang="en-US" sz="600" b="1" dirty="0"/>
          </a:p>
          <a:p>
            <a:pPr marL="171450"/>
            <a:r>
              <a:rPr lang="en-US" sz="600" dirty="0"/>
              <a:t>R 126</a:t>
            </a:r>
            <a:endParaRPr lang="en-US" sz="600" dirty="0"/>
          </a:p>
          <a:p>
            <a:pPr marL="171450"/>
            <a:r>
              <a:rPr lang="en-US" sz="600" dirty="0"/>
              <a:t>G 57</a:t>
            </a:r>
            <a:endParaRPr lang="en-US" sz="600" dirty="0"/>
          </a:p>
          <a:p>
            <a:pPr marL="171450"/>
            <a:r>
              <a:rPr lang="en-US" sz="600" dirty="0"/>
              <a:t>B 186</a:t>
            </a:r>
            <a:endParaRPr lang="en-US" sz="600" dirty="0"/>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endParaRPr lang="en-US" sz="600" b="1" dirty="0"/>
          </a:p>
          <a:p>
            <a:pPr marL="171450"/>
            <a:r>
              <a:rPr lang="en-US" sz="600" dirty="0"/>
              <a:t>R 0</a:t>
            </a:r>
            <a:endParaRPr lang="en-US" sz="600" dirty="0"/>
          </a:p>
          <a:p>
            <a:pPr marL="171450"/>
            <a:r>
              <a:rPr lang="en-US" sz="600" dirty="0"/>
              <a:t>G 195</a:t>
            </a:r>
            <a:endParaRPr lang="en-US" sz="600" dirty="0"/>
          </a:p>
          <a:p>
            <a:pPr marL="171450"/>
            <a:r>
              <a:rPr lang="en-US" sz="600" dirty="0"/>
              <a:t>B 123</a:t>
            </a:r>
            <a:endParaRPr lang="en-US" sz="600" dirty="0"/>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endParaRPr lang="en-US" sz="600" b="1" dirty="0"/>
          </a:p>
          <a:p>
            <a:pPr marL="171450"/>
            <a:r>
              <a:rPr lang="en-US" sz="600" dirty="0"/>
              <a:t>R 21</a:t>
            </a:r>
            <a:endParaRPr lang="en-US" sz="600" dirty="0"/>
          </a:p>
          <a:p>
            <a:pPr marL="171450"/>
            <a:r>
              <a:rPr lang="en-US" sz="600" dirty="0"/>
              <a:t>G 99</a:t>
            </a:r>
            <a:endParaRPr lang="en-US" sz="600" dirty="0"/>
          </a:p>
          <a:p>
            <a:pPr marL="171450"/>
            <a:r>
              <a:rPr lang="en-US" sz="600" dirty="0"/>
              <a:t>B 107</a:t>
            </a:r>
            <a:endParaRPr lang="en-US" sz="600" dirty="0"/>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endParaRPr lang="en-US" sz="600" b="1" dirty="0"/>
          </a:p>
          <a:p>
            <a:pPr marL="171450"/>
            <a:r>
              <a:rPr lang="en-US" sz="600" dirty="0"/>
              <a:t>R 15</a:t>
            </a:r>
            <a:endParaRPr lang="en-US" sz="600" dirty="0"/>
          </a:p>
          <a:p>
            <a:pPr marL="171450"/>
            <a:r>
              <a:rPr lang="en-US" sz="600" dirty="0"/>
              <a:t>G 153</a:t>
            </a:r>
            <a:endParaRPr lang="en-US" sz="600" dirty="0"/>
          </a:p>
          <a:p>
            <a:pPr marL="171450"/>
            <a:r>
              <a:rPr lang="en-US" sz="600" dirty="0"/>
              <a:t>B 156</a:t>
            </a:r>
            <a:endParaRPr lang="en-US" sz="600" dirty="0"/>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endParaRPr lang="en-US" sz="600" b="1" dirty="0"/>
          </a:p>
          <a:p>
            <a:pPr marL="171450"/>
            <a:r>
              <a:rPr lang="en-US" sz="600" dirty="0"/>
              <a:t>R 1</a:t>
            </a:r>
            <a:endParaRPr lang="en-US" sz="600" dirty="0"/>
          </a:p>
          <a:p>
            <a:pPr marL="171450"/>
            <a:r>
              <a:rPr lang="en-US" sz="600" dirty="0"/>
              <a:t>G 209</a:t>
            </a:r>
            <a:endParaRPr lang="en-US" sz="600" dirty="0"/>
          </a:p>
          <a:p>
            <a:pPr marL="171450"/>
            <a:r>
              <a:rPr lang="en-US" sz="600" dirty="0"/>
              <a:t>B 208</a:t>
            </a:r>
            <a:endParaRPr lang="en-US" sz="600" dirty="0"/>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endParaRPr lang="en-US" sz="600" b="1" dirty="0"/>
          </a:p>
          <a:p>
            <a:pPr marL="171450"/>
            <a:r>
              <a:rPr lang="en-US" sz="600" dirty="0"/>
              <a:t>R 255</a:t>
            </a:r>
            <a:endParaRPr lang="en-US" sz="600" dirty="0"/>
          </a:p>
          <a:p>
            <a:pPr marL="171450"/>
            <a:r>
              <a:rPr lang="en-US" sz="600" dirty="0"/>
              <a:t>G 126</a:t>
            </a:r>
            <a:endParaRPr lang="en-US" sz="600" dirty="0"/>
          </a:p>
          <a:p>
            <a:pPr marL="171450"/>
            <a:r>
              <a:rPr lang="en-US" sz="600" dirty="0"/>
              <a:t>B 131</a:t>
            </a:r>
            <a:endParaRPr lang="en-US" sz="600" dirty="0"/>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endParaRPr lang="en-US" sz="600" b="1" dirty="0"/>
          </a:p>
          <a:p>
            <a:pPr marL="171450"/>
            <a:r>
              <a:rPr lang="en-US" sz="600" dirty="0"/>
              <a:t>R 203</a:t>
            </a:r>
            <a:endParaRPr lang="en-US" sz="600" dirty="0"/>
          </a:p>
          <a:p>
            <a:pPr marL="171450"/>
            <a:r>
              <a:rPr lang="en-US" sz="600" dirty="0"/>
              <a:t>G 41</a:t>
            </a:r>
            <a:endParaRPr lang="en-US" sz="600" dirty="0"/>
          </a:p>
          <a:p>
            <a:pPr marL="171450"/>
            <a:r>
              <a:rPr lang="en-US" sz="600" dirty="0"/>
              <a:t>B 128</a:t>
            </a:r>
            <a:endParaRPr lang="en-US" sz="600" dirty="0"/>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endParaRPr lang="en-US" sz="600" b="1" dirty="0"/>
          </a:p>
          <a:p>
            <a:pPr marL="171450"/>
            <a:r>
              <a:rPr lang="en-US" sz="600" dirty="0"/>
              <a:t>R 134</a:t>
            </a:r>
            <a:endParaRPr lang="en-US" sz="600" dirty="0"/>
          </a:p>
          <a:p>
            <a:pPr marL="171450"/>
            <a:r>
              <a:rPr lang="en-US" sz="600" dirty="0"/>
              <a:t>G 8</a:t>
            </a:r>
            <a:endParaRPr lang="en-US" sz="600" dirty="0"/>
          </a:p>
          <a:p>
            <a:pPr marL="171450"/>
            <a:r>
              <a:rPr lang="en-US" sz="600" dirty="0"/>
              <a:t>B 100</a:t>
            </a:r>
            <a:endParaRPr lang="en-US" sz="600" dirty="0"/>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endParaRPr lang="en-US" sz="1000" b="1" dirty="0">
              <a:solidFill>
                <a:schemeClr val="tx2"/>
              </a:solidFill>
            </a:endParaRP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endParaRPr lang="en-US" sz="1000" b="1" dirty="0">
              <a:solidFill>
                <a:schemeClr val="tx2"/>
              </a:solidFill>
            </a:endParaRP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endParaRPr lang="en-US" sz="1000" b="1" dirty="0">
              <a:solidFill>
                <a:schemeClr val="tx2"/>
              </a:solidFill>
            </a:endParaRP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endParaRPr lang="en-US" sz="600" b="1" dirty="0"/>
          </a:p>
          <a:p>
            <a:pPr marL="171450"/>
            <a:r>
              <a:rPr lang="en-US" sz="600" dirty="0"/>
              <a:t>R 71</a:t>
            </a:r>
            <a:endParaRPr lang="en-US" sz="600" dirty="0"/>
          </a:p>
          <a:p>
            <a:pPr marL="171450"/>
            <a:r>
              <a:rPr lang="en-US" sz="600" dirty="0"/>
              <a:t>G 1</a:t>
            </a:r>
            <a:endParaRPr lang="en-US" sz="600" dirty="0"/>
          </a:p>
          <a:p>
            <a:pPr marL="171450"/>
            <a:r>
              <a:rPr lang="en-US" sz="600" dirty="0"/>
              <a:t>B 167</a:t>
            </a:r>
            <a:endParaRPr lang="en-US" sz="600" dirty="0"/>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680"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415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880" indent="-233680"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hyperlink" Target="https://wss.mahadiscom.in/wss/wss?uiActionName=getHo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35.wmf"/><Relationship Id="rId7" Type="http://schemas.openxmlformats.org/officeDocument/2006/relationships/oleObject" Target="../embeddings/oleObject4.bin"/><Relationship Id="rId6" Type="http://schemas.openxmlformats.org/officeDocument/2006/relationships/image" Target="../media/image34.wmf"/><Relationship Id="rId5" Type="http://schemas.openxmlformats.org/officeDocument/2006/relationships/oleObject" Target="../embeddings/oleObject3.bin"/><Relationship Id="rId4" Type="http://schemas.openxmlformats.org/officeDocument/2006/relationships/image" Target="../media/image33.wmf"/><Relationship Id="rId3" Type="http://schemas.openxmlformats.org/officeDocument/2006/relationships/oleObject" Target="../embeddings/oleObject2.bin"/><Relationship Id="rId2" Type="http://schemas.openxmlformats.org/officeDocument/2006/relationships/image" Target="../media/image32.wmf"/><Relationship Id="rId15" Type="http://schemas.openxmlformats.org/officeDocument/2006/relationships/notesSlide" Target="../notesSlides/notesSlide1.xml"/><Relationship Id="rId14" Type="http://schemas.openxmlformats.org/officeDocument/2006/relationships/vmlDrawing" Target="../drawings/vmlDrawing1.vml"/><Relationship Id="rId13" Type="http://schemas.openxmlformats.org/officeDocument/2006/relationships/slideLayout" Target="../slideLayouts/slideLayout53.xml"/><Relationship Id="rId12" Type="http://schemas.openxmlformats.org/officeDocument/2006/relationships/image" Target="../media/image37.wmf"/><Relationship Id="rId11" Type="http://schemas.openxmlformats.org/officeDocument/2006/relationships/oleObject" Target="../embeddings/oleObject6.bin"/><Relationship Id="rId10" Type="http://schemas.openxmlformats.org/officeDocument/2006/relationships/image" Target="../media/image36.w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r>
              <a:rPr lang="en-US" dirty="0"/>
              <a:t>Fresh  Grads – Group Project</a:t>
            </a:r>
            <a:endParaRPr lang="en-US" dirty="0"/>
          </a:p>
          <a:p>
            <a:r>
              <a:rPr lang="en-US" dirty="0"/>
              <a:t>Electricity Payment application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07987" y="1028701"/>
            <a:ext cx="11260137" cy="5415642"/>
          </a:xfrm>
        </p:spPr>
        <p:txBody>
          <a:bodyPr/>
          <a:lstStyle/>
          <a:p>
            <a:r>
              <a:rPr lang="en-US" dirty="0"/>
              <a:t>Online electricity bill payment application is self service facility for view and pay bill online and other related services. This application is aim to remove complete manual process. </a:t>
            </a:r>
            <a:endParaRPr lang="en-US" dirty="0"/>
          </a:p>
          <a:p>
            <a:r>
              <a:rPr lang="en-US" dirty="0"/>
              <a:t>Steps need to follow:</a:t>
            </a:r>
            <a:endParaRPr lang="en-US" dirty="0"/>
          </a:p>
          <a:p>
            <a:r>
              <a:rPr lang="en-US" dirty="0"/>
              <a:t>1. New user need to sign up (which required only username and password)</a:t>
            </a:r>
            <a:endParaRPr lang="en-US" dirty="0"/>
          </a:p>
          <a:p>
            <a:r>
              <a:rPr lang="en-US" dirty="0"/>
              <a:t>2. Fill up customer detail form</a:t>
            </a:r>
            <a:endParaRPr lang="en-US" dirty="0"/>
          </a:p>
          <a:p>
            <a:r>
              <a:rPr lang="en-US" dirty="0"/>
              <a:t>3. Apply </a:t>
            </a:r>
            <a:r>
              <a:rPr lang="en-US" dirty="0" smtClean="0"/>
              <a:t>for new electricity connection</a:t>
            </a:r>
            <a:endParaRPr lang="en-US" dirty="0" smtClean="0"/>
          </a:p>
          <a:p>
            <a:r>
              <a:rPr lang="en-US" dirty="0"/>
              <a:t>4</a:t>
            </a:r>
            <a:r>
              <a:rPr lang="en-US" dirty="0" smtClean="0"/>
              <a:t>. Generate bill against reading submitted by customer</a:t>
            </a:r>
            <a:endParaRPr lang="en-US" dirty="0" smtClean="0"/>
          </a:p>
          <a:p>
            <a:r>
              <a:rPr lang="en-US" dirty="0"/>
              <a:t>5</a:t>
            </a:r>
            <a:r>
              <a:rPr lang="en-US" dirty="0" smtClean="0"/>
              <a:t>. </a:t>
            </a:r>
            <a:r>
              <a:rPr lang="en-US" dirty="0"/>
              <a:t>View or Pay bill</a:t>
            </a:r>
            <a:endParaRPr lang="en-US" dirty="0"/>
          </a:p>
          <a:p>
            <a:r>
              <a:rPr lang="en-US" dirty="0"/>
              <a:t>6</a:t>
            </a:r>
            <a:r>
              <a:rPr lang="en-US" dirty="0" smtClean="0"/>
              <a:t>. </a:t>
            </a:r>
            <a:r>
              <a:rPr lang="en-US" dirty="0"/>
              <a:t>If reading not submitted or bill not paid for consecutive two months then </a:t>
            </a:r>
            <a:r>
              <a:rPr lang="en-US" dirty="0" err="1"/>
              <a:t>susspend</a:t>
            </a:r>
            <a:r>
              <a:rPr lang="en-US" dirty="0"/>
              <a:t> connection</a:t>
            </a:r>
            <a:endParaRPr lang="en-US" dirty="0"/>
          </a:p>
          <a:p>
            <a:r>
              <a:rPr lang="en-US" dirty="0" smtClean="0"/>
              <a:t>Refer </a:t>
            </a:r>
            <a:r>
              <a:rPr lang="en-US" dirty="0">
                <a:hlinkClick r:id="rId1"/>
              </a:rPr>
              <a:t>https://wss.mahadiscom.in/wss/wss?uiActionName=getHome</a:t>
            </a:r>
            <a:endParaRPr lang="en-US" dirty="0"/>
          </a:p>
          <a:p>
            <a:endParaRPr lang="en-IN" dirty="0"/>
          </a:p>
          <a:p>
            <a:endParaRPr lang="en-IN" dirty="0"/>
          </a:p>
        </p:txBody>
      </p:sp>
      <p:sp>
        <p:nvSpPr>
          <p:cNvPr id="5" name="Title 4"/>
          <p:cNvSpPr>
            <a:spLocks noGrp="1"/>
          </p:cNvSpPr>
          <p:nvPr>
            <p:ph type="title"/>
          </p:nvPr>
        </p:nvSpPr>
        <p:spPr>
          <a:xfrm>
            <a:off x="407988" y="217036"/>
            <a:ext cx="10044635" cy="654502"/>
          </a:xfrm>
        </p:spPr>
        <p:txBody>
          <a:bodyPr/>
          <a:lstStyle/>
          <a:p>
            <a:r>
              <a:rPr lang="en-US" dirty="0"/>
              <a:t>Problem Statement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94777" y="372477"/>
            <a:ext cx="4477520" cy="820597"/>
          </a:xfrm>
        </p:spPr>
        <p:txBody>
          <a:bodyPr/>
          <a:lstStyle/>
          <a:p>
            <a:r>
              <a:rPr lang="en-US" dirty="0"/>
              <a:t>Road Map</a:t>
            </a:r>
            <a:endParaRPr lang="en-US" dirty="0"/>
          </a:p>
        </p:txBody>
      </p:sp>
      <p:sp>
        <p:nvSpPr>
          <p:cNvPr id="7" name="TextBox 6"/>
          <p:cNvSpPr txBox="1"/>
          <p:nvPr/>
        </p:nvSpPr>
        <p:spPr>
          <a:xfrm>
            <a:off x="-85225" y="1538727"/>
            <a:ext cx="7197434" cy="923330"/>
          </a:xfrm>
          <a:prstGeom prst="rect">
            <a:avLst/>
          </a:prstGeom>
          <a:noFill/>
        </p:spPr>
        <p:txBody>
          <a:bodyPr wrap="square" rtlCol="0">
            <a:spAutoFit/>
          </a:bodyPr>
          <a:lstStyle/>
          <a:p>
            <a:r>
              <a:rPr lang="en-US" dirty="0"/>
              <a:t>Application will be developed in following Sprints –</a:t>
            </a:r>
            <a:endParaRPr lang="en-US" dirty="0"/>
          </a:p>
          <a:p>
            <a:pPr marL="342900" indent="-342900">
              <a:buFont typeface="+mj-lt"/>
              <a:buAutoNum type="arabicPeriod"/>
            </a:pPr>
            <a:r>
              <a:rPr lang="en-US" dirty="0"/>
              <a:t>Core Java +JPA with Hibernate </a:t>
            </a:r>
            <a:endParaRPr lang="en-US" dirty="0"/>
          </a:p>
          <a:p>
            <a:pPr marL="342900" indent="-342900">
              <a:buFont typeface="+mj-lt"/>
              <a:buAutoNum type="arabicPeriod"/>
            </a:pPr>
            <a:r>
              <a:rPr lang="en-US" dirty="0"/>
              <a:t>Spring Boot + Rest Controller + JPA with </a:t>
            </a:r>
            <a:r>
              <a:rPr lang="en-US" dirty="0" smtClean="0"/>
              <a:t>Hibernate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Bill Module</a:t>
            </a:r>
            <a:endParaRPr lang="pt-PT" dirty="0"/>
          </a:p>
        </p:txBody>
      </p:sp>
      <p:sp>
        <p:nvSpPr>
          <p:cNvPr id="33" name="Oval 20"/>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Reading Module</a:t>
            </a:r>
            <a:endParaRPr lang="pt-PT" dirty="0"/>
          </a:p>
        </p:txBody>
      </p:sp>
      <p:sp>
        <p:nvSpPr>
          <p:cNvPr id="35" name="Oval 20"/>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p:cNvSpPr/>
          <p:nvPr/>
        </p:nvSpPr>
        <p:spPr>
          <a:xfrm>
            <a:off x="393976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Customer Module</a:t>
            </a:r>
            <a:endParaRPr lang="pt-PT" dirty="0"/>
          </a:p>
          <a:p>
            <a:pPr algn="ctr"/>
            <a:endParaRPr lang="pt-PT" dirty="0"/>
          </a:p>
        </p:txBody>
      </p:sp>
      <p:sp>
        <p:nvSpPr>
          <p:cNvPr id="37" name="Oval 20"/>
          <p:cNvSpPr/>
          <p:nvPr/>
        </p:nvSpPr>
        <p:spPr>
          <a:xfrm>
            <a:off x="1368442"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User Module</a:t>
            </a:r>
            <a:endParaRPr lang="pt-PT" dirty="0"/>
          </a:p>
        </p:txBody>
      </p:sp>
      <p:sp>
        <p:nvSpPr>
          <p:cNvPr id="38" name="Rectangle 37"/>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156447" y="340659"/>
            <a:ext cx="5737412" cy="369332"/>
          </a:xfrm>
          <a:prstGeom prst="rect">
            <a:avLst/>
          </a:prstGeom>
          <a:noFill/>
        </p:spPr>
        <p:txBody>
          <a:bodyPr wrap="square" rtlCol="0">
            <a:spAutoFit/>
          </a:bodyPr>
          <a:lstStyle/>
          <a:p>
            <a:r>
              <a:rPr lang="en-US" dirty="0"/>
              <a:t>Modules</a:t>
            </a:r>
            <a:endParaRPr lang="en-US" dirty="0"/>
          </a:p>
        </p:txBody>
      </p:sp>
      <p:sp>
        <p:nvSpPr>
          <p:cNvPr id="22" name="Oval 20"/>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Connection</a:t>
            </a:r>
            <a:endParaRPr lang="pt-PT" dirty="0"/>
          </a:p>
          <a:p>
            <a:pPr algn="ctr"/>
            <a:r>
              <a:rPr lang="pt-PT" dirty="0"/>
              <a:t>Module</a:t>
            </a:r>
            <a:endParaRPr lang="pt-PT" dirty="0"/>
          </a:p>
          <a:p>
            <a:pPr algn="ctr"/>
            <a:endParaRPr lang="pt-PT" dirty="0"/>
          </a:p>
        </p:txBody>
      </p:sp>
      <p:sp>
        <p:nvSpPr>
          <p:cNvPr id="11" name="Oval 20"/>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t>Payment Module</a:t>
            </a:r>
            <a:endParaRPr lang="pt-PT"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3" name="TextBox 2"/>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Verdana" panose="020B0604030504040204"/>
                <a:ea typeface="+mn-ea"/>
                <a:cs typeface="+mn-cs"/>
              </a:rPr>
              <a:t>Class Design</a:t>
            </a:r>
            <a:endParaRPr kumimoji="0" lang="en-US" sz="1800" b="1" i="0" u="none" strike="noStrike" kern="1200" cap="none" spc="0" normalizeH="0" baseline="0" noProof="0" dirty="0">
              <a:ln>
                <a:noFill/>
              </a:ln>
              <a:solidFill>
                <a:srgbClr val="000000"/>
              </a:solidFill>
              <a:effectLst/>
              <a:uLnTx/>
              <a:uFillTx/>
              <a:latin typeface="Verdana" panose="020B0604030504040204"/>
              <a:ea typeface="+mn-ea"/>
              <a:cs typeface="+mn-cs"/>
            </a:endParaRPr>
          </a:p>
        </p:txBody>
      </p:sp>
      <p:sp>
        <p:nvSpPr>
          <p:cNvPr id="4" name="Rectangle 2"/>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panose="020B060403050404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1"/>
          <a:stretch>
            <a:fillRect/>
          </a:stretch>
        </p:blipFill>
        <p:spPr>
          <a:xfrm>
            <a:off x="457201" y="1215098"/>
            <a:ext cx="11164564"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8840" y="148437"/>
            <a:ext cx="1822935" cy="369332"/>
          </a:xfrm>
          <a:prstGeom prst="rect">
            <a:avLst/>
          </a:prstGeom>
        </p:spPr>
        <p:txBody>
          <a:bodyPr wrap="none">
            <a:spAutoFit/>
          </a:bodyPr>
          <a:lstStyle/>
          <a:p>
            <a:pPr lvl="0">
              <a:defRPr/>
            </a:pPr>
            <a:r>
              <a:rPr lang="en-US" b="1" dirty="0">
                <a:solidFill>
                  <a:srgbClr val="000000"/>
                </a:solidFill>
              </a:rPr>
              <a:t>Class Design</a:t>
            </a:r>
            <a:endParaRPr lang="en-US" b="1" dirty="0">
              <a:solidFill>
                <a:srgbClr val="000000"/>
              </a:solidFill>
            </a:endParaRPr>
          </a:p>
        </p:txBody>
      </p:sp>
      <p:sp>
        <p:nvSpPr>
          <p:cNvPr id="3" name="Rectangle 2"/>
          <p:cNvSpPr/>
          <p:nvPr/>
        </p:nvSpPr>
        <p:spPr>
          <a:xfrm>
            <a:off x="940526" y="517769"/>
            <a:ext cx="6178731" cy="369332"/>
          </a:xfrm>
          <a:prstGeom prst="rect">
            <a:avLst/>
          </a:prstGeom>
        </p:spPr>
        <p:txBody>
          <a:bodyPr wrap="square">
            <a:spAutoFit/>
          </a:bodyPr>
          <a:lstStyle/>
          <a:p>
            <a:r>
              <a:rPr lang="en-US" b="1" u="sng" dirty="0">
                <a:solidFill>
                  <a:srgbClr val="000000"/>
                </a:solidFill>
              </a:rPr>
              <a:t>Service Interface</a:t>
            </a:r>
            <a:endParaRPr lang="en-US" dirty="0"/>
          </a:p>
        </p:txBody>
      </p:sp>
      <p:graphicFrame>
        <p:nvGraphicFramePr>
          <p:cNvPr id="4" name="Object 3"/>
          <p:cNvGraphicFramePr>
            <a:graphicFrameLocks noChangeAspect="1"/>
          </p:cNvGraphicFramePr>
          <p:nvPr/>
        </p:nvGraphicFramePr>
        <p:xfrm>
          <a:off x="1053917" y="1348045"/>
          <a:ext cx="2024743" cy="2367553"/>
        </p:xfrm>
        <a:graphic>
          <a:graphicData uri="http://schemas.openxmlformats.org/presentationml/2006/ole">
            <mc:AlternateContent xmlns:mc="http://schemas.openxmlformats.org/markup-compatibility/2006">
              <mc:Choice xmlns:v="urn:schemas-microsoft-com:vml" Requires="v">
                <p:oleObj spid="_x0000_s1049" name="Bitmap Image" r:id="rId1" imgW="2924175" imgH="1724025" progId="Paint.Picture">
                  <p:embed/>
                </p:oleObj>
              </mc:Choice>
              <mc:Fallback>
                <p:oleObj name="Bitmap Image" r:id="rId1" imgW="2924175" imgH="1724025" progId="Paint.Picture">
                  <p:embed/>
                  <p:pic>
                    <p:nvPicPr>
                      <p:cNvPr id="0" name="Picture 1048"/>
                      <p:cNvPicPr/>
                      <p:nvPr/>
                    </p:nvPicPr>
                    <p:blipFill>
                      <a:blip r:embed="rId2"/>
                      <a:stretch>
                        <a:fillRect/>
                      </a:stretch>
                    </p:blipFill>
                    <p:spPr>
                      <a:xfrm>
                        <a:off x="1053917" y="1348045"/>
                        <a:ext cx="2024743" cy="236755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940526" y="4545874"/>
          <a:ext cx="2522537" cy="1890123"/>
        </p:xfrm>
        <a:graphic>
          <a:graphicData uri="http://schemas.openxmlformats.org/presentationml/2006/ole">
            <mc:AlternateContent xmlns:mc="http://schemas.openxmlformats.org/markup-compatibility/2006">
              <mc:Choice xmlns:v="urn:schemas-microsoft-com:vml" Requires="v">
                <p:oleObj spid="_x0000_s1050" name="Bitmap Image" r:id="rId3" imgW="3152775" imgH="2066925" progId="Paint.Picture">
                  <p:embed/>
                </p:oleObj>
              </mc:Choice>
              <mc:Fallback>
                <p:oleObj name="Bitmap Image" r:id="rId3" imgW="3152775" imgH="2066925" progId="Paint.Picture">
                  <p:embed/>
                  <p:pic>
                    <p:nvPicPr>
                      <p:cNvPr id="0" name="Picture 1049"/>
                      <p:cNvPicPr/>
                      <p:nvPr/>
                    </p:nvPicPr>
                    <p:blipFill>
                      <a:blip r:embed="rId4"/>
                      <a:stretch>
                        <a:fillRect/>
                      </a:stretch>
                    </p:blipFill>
                    <p:spPr>
                      <a:xfrm>
                        <a:off x="940526" y="4545874"/>
                        <a:ext cx="2522537" cy="1890123"/>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4186874" y="4708139"/>
          <a:ext cx="3507150" cy="1566862"/>
        </p:xfrm>
        <a:graphic>
          <a:graphicData uri="http://schemas.openxmlformats.org/presentationml/2006/ole">
            <mc:AlternateContent xmlns:mc="http://schemas.openxmlformats.org/markup-compatibility/2006">
              <mc:Choice xmlns:v="urn:schemas-microsoft-com:vml" Requires="v">
                <p:oleObj spid="_x0000_s1051" name="Bitmap Image" r:id="rId5" imgW="4543425" imgH="1076325" progId="Paint.Picture">
                  <p:embed/>
                </p:oleObj>
              </mc:Choice>
              <mc:Fallback>
                <p:oleObj name="Bitmap Image" r:id="rId5" imgW="4543425" imgH="1076325" progId="Paint.Picture">
                  <p:embed/>
                  <p:pic>
                    <p:nvPicPr>
                      <p:cNvPr id="0" name="Picture 1050"/>
                      <p:cNvPicPr/>
                      <p:nvPr/>
                    </p:nvPicPr>
                    <p:blipFill>
                      <a:blip r:embed="rId6"/>
                      <a:stretch>
                        <a:fillRect/>
                      </a:stretch>
                    </p:blipFill>
                    <p:spPr>
                      <a:xfrm>
                        <a:off x="4186874" y="4708139"/>
                        <a:ext cx="3507150" cy="156686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3934641" y="1462995"/>
          <a:ext cx="3383280" cy="2077085"/>
        </p:xfrm>
        <a:graphic>
          <a:graphicData uri="http://schemas.openxmlformats.org/presentationml/2006/ole">
            <mc:AlternateContent xmlns:mc="http://schemas.openxmlformats.org/markup-compatibility/2006">
              <mc:Choice xmlns:v="urn:schemas-microsoft-com:vml" Requires="v">
                <p:oleObj spid="_x0000_s1052" name="Bitmap Image" r:id="rId7" imgW="3590925" imgH="2381250" progId="Paint.Picture">
                  <p:embed/>
                </p:oleObj>
              </mc:Choice>
              <mc:Fallback>
                <p:oleObj name="Bitmap Image" r:id="rId7" imgW="3590925" imgH="2381250" progId="Paint.Picture">
                  <p:embed/>
                  <p:pic>
                    <p:nvPicPr>
                      <p:cNvPr id="0" name="Picture 1051"/>
                      <p:cNvPicPr/>
                      <p:nvPr/>
                    </p:nvPicPr>
                    <p:blipFill>
                      <a:blip r:embed="rId8"/>
                      <a:stretch>
                        <a:fillRect/>
                      </a:stretch>
                    </p:blipFill>
                    <p:spPr>
                      <a:xfrm>
                        <a:off x="3934641" y="1462995"/>
                        <a:ext cx="3383280" cy="207708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8098972" y="1463040"/>
          <a:ext cx="2899954" cy="1894114"/>
        </p:xfrm>
        <a:graphic>
          <a:graphicData uri="http://schemas.openxmlformats.org/presentationml/2006/ole">
            <mc:AlternateContent xmlns:mc="http://schemas.openxmlformats.org/markup-compatibility/2006">
              <mc:Choice xmlns:v="urn:schemas-microsoft-com:vml" Requires="v">
                <p:oleObj spid="_x0000_s1053" name="Bitmap Image" r:id="rId9" imgW="3267075" imgH="1619250" progId="Paint.Picture">
                  <p:embed/>
                </p:oleObj>
              </mc:Choice>
              <mc:Fallback>
                <p:oleObj name="Bitmap Image" r:id="rId9" imgW="3267075" imgH="1619250" progId="Paint.Picture">
                  <p:embed/>
                  <p:pic>
                    <p:nvPicPr>
                      <p:cNvPr id="0" name="Picture 1052"/>
                      <p:cNvPicPr/>
                      <p:nvPr/>
                    </p:nvPicPr>
                    <p:blipFill>
                      <a:blip r:embed="rId10"/>
                      <a:stretch>
                        <a:fillRect/>
                      </a:stretch>
                    </p:blipFill>
                    <p:spPr>
                      <a:xfrm>
                        <a:off x="8098972" y="1463040"/>
                        <a:ext cx="2899954" cy="1894114"/>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8514489" y="4929957"/>
          <a:ext cx="2484437" cy="1345044"/>
        </p:xfrm>
        <a:graphic>
          <a:graphicData uri="http://schemas.openxmlformats.org/presentationml/2006/ole">
            <mc:AlternateContent xmlns:mc="http://schemas.openxmlformats.org/markup-compatibility/2006">
              <mc:Choice xmlns:v="urn:schemas-microsoft-com:vml" Requires="v">
                <p:oleObj spid="_x0000_s1054" name="Bitmap Image" r:id="rId11" imgW="3105150" imgH="1162050" progId="Paint.Picture">
                  <p:embed/>
                </p:oleObj>
              </mc:Choice>
              <mc:Fallback>
                <p:oleObj name="Bitmap Image" r:id="rId11" imgW="3105150" imgH="1162050" progId="Paint.Picture">
                  <p:embed/>
                  <p:pic>
                    <p:nvPicPr>
                      <p:cNvPr id="0" name="Picture 1053"/>
                      <p:cNvPicPr/>
                      <p:nvPr/>
                    </p:nvPicPr>
                    <p:blipFill>
                      <a:blip r:embed="rId12"/>
                      <a:stretch>
                        <a:fillRect/>
                      </a:stretch>
                    </p:blipFill>
                    <p:spPr>
                      <a:xfrm>
                        <a:off x="8514489" y="4929957"/>
                        <a:ext cx="2484437" cy="1345044"/>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3" name="TextBox 2"/>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Verdana" panose="020B0604030504040204"/>
                <a:ea typeface="+mn-ea"/>
                <a:cs typeface="+mn-cs"/>
              </a:rPr>
              <a:t>Class Design</a:t>
            </a:r>
            <a:endParaRPr kumimoji="0" lang="en-US" sz="1800" b="1" i="0" u="none" strike="noStrike" kern="1200" cap="none" spc="0" normalizeH="0" baseline="0" noProof="0" dirty="0">
              <a:ln>
                <a:noFill/>
              </a:ln>
              <a:solidFill>
                <a:srgbClr val="000000"/>
              </a:solidFill>
              <a:effectLst/>
              <a:uLnTx/>
              <a:uFillTx/>
              <a:latin typeface="Verdana" panose="020B0604030504040204"/>
              <a:ea typeface="+mn-ea"/>
              <a:cs typeface="+mn-cs"/>
            </a:endParaRPr>
          </a:p>
        </p:txBody>
      </p:sp>
      <p:sp>
        <p:nvSpPr>
          <p:cNvPr id="4" name="Rectangle 2"/>
          <p:cNvSpPr>
            <a:spLocks noChangeArrowheads="1"/>
          </p:cNvSpPr>
          <p:nvPr/>
        </p:nvSpPr>
        <p:spPr bwMode="auto">
          <a:xfrm>
            <a:off x="1105593" y="912680"/>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sng" strike="noStrike" kern="1200" cap="none" spc="0" normalizeH="0" baseline="0" noProof="0" dirty="0">
                <a:ln>
                  <a:noFill/>
                </a:ln>
                <a:solidFill>
                  <a:srgbClr val="000000"/>
                </a:solidFill>
                <a:effectLst/>
                <a:uLnTx/>
                <a:uFillTx/>
                <a:latin typeface="Verdana" panose="020B0604030504040204"/>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panose="020B0604030504040204"/>
              <a:ea typeface="+mn-ea"/>
              <a:cs typeface="+mn-cs"/>
            </a:endParaRPr>
          </a:p>
        </p:txBody>
      </p:sp>
      <p:pic>
        <p:nvPicPr>
          <p:cNvPr id="5" name="Picture 4"/>
          <p:cNvPicPr>
            <a:picLocks noChangeAspect="1"/>
          </p:cNvPicPr>
          <p:nvPr/>
        </p:nvPicPr>
        <p:blipFill>
          <a:blip r:embed="rId1"/>
          <a:stretch>
            <a:fillRect/>
          </a:stretch>
        </p:blipFill>
        <p:spPr>
          <a:xfrm>
            <a:off x="0" y="1702395"/>
            <a:ext cx="12192000" cy="4404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957</Words>
  <Application>WPS Presentation</Application>
  <PresentationFormat>Widescreen</PresentationFormat>
  <Paragraphs>53</Paragraphs>
  <Slides>8</Slides>
  <Notes>0</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6</vt:i4>
      </vt:variant>
      <vt:variant>
        <vt:lpstr>幻灯片标题</vt:lpstr>
      </vt:variant>
      <vt:variant>
        <vt:i4>8</vt:i4>
      </vt:variant>
    </vt:vector>
  </HeadingPairs>
  <TitlesOfParts>
    <vt:vector size="30" baseType="lpstr">
      <vt:lpstr>Arial</vt:lpstr>
      <vt:lpstr>SimSun</vt:lpstr>
      <vt:lpstr>Wingdings</vt:lpstr>
      <vt:lpstr>Verdana</vt:lpstr>
      <vt:lpstr>Arial</vt:lpstr>
      <vt:lpstr>Georgia</vt:lpstr>
      <vt:lpstr>Verdana</vt:lpstr>
      <vt:lpstr>Calibri</vt:lpstr>
      <vt:lpstr>Times New Roman</vt:lpstr>
      <vt:lpstr>Microsoft YaHei</vt:lpstr>
      <vt:lpstr>Arial Unicode MS</vt:lpstr>
      <vt:lpstr>Capgemini 2017_Cover slides</vt:lpstr>
      <vt:lpstr>Content Layouts</vt:lpstr>
      <vt:lpstr>Content and Image Layouts</vt:lpstr>
      <vt:lpstr>Section slides</vt:lpstr>
      <vt:lpstr>1_Content Layouts</vt:lpstr>
      <vt:lpstr>Paint.Picture</vt:lpstr>
      <vt:lpstr>Paint.Picture</vt:lpstr>
      <vt:lpstr>Paint.Picture</vt:lpstr>
      <vt:lpstr>Paint.Picture</vt:lpstr>
      <vt:lpstr>Paint.Picture</vt:lpstr>
      <vt:lpstr>Paint.Picture</vt:lpstr>
      <vt:lpstr>PowerPoint 演示文稿</vt:lpstr>
      <vt:lpstr>Problem Statement</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RISHI</cp:lastModifiedBy>
  <cp:revision>76</cp:revision>
  <dcterms:created xsi:type="dcterms:W3CDTF">2018-05-28T05:37:00Z</dcterms:created>
  <dcterms:modified xsi:type="dcterms:W3CDTF">2021-11-28T10:58:46Z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y fmtid="{D5CDD505-2E9C-101B-9397-08002B2CF9AE}" pid="3" name="ICV">
    <vt:lpwstr>9A845F97F6DC4EE19C10DA5DC43E25EA</vt:lpwstr>
  </property>
  <property fmtid="{D5CDD505-2E9C-101B-9397-08002B2CF9AE}" pid="4" name="KSOProductBuildVer">
    <vt:lpwstr>1033-11.2.0.10382</vt:lpwstr>
  </property>
</Properties>
</file>